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20" r:id="rId4"/>
  </p:sldMasterIdLst>
  <p:notesMasterIdLst>
    <p:notesMasterId r:id="rId107"/>
  </p:notesMasterIdLst>
  <p:handoutMasterIdLst>
    <p:handoutMasterId r:id="rId108"/>
  </p:handoutMasterIdLst>
  <p:sldIdLst>
    <p:sldId id="256" r:id="rId5"/>
    <p:sldId id="460" r:id="rId6"/>
    <p:sldId id="320" r:id="rId7"/>
    <p:sldId id="321" r:id="rId8"/>
    <p:sldId id="319" r:id="rId9"/>
    <p:sldId id="318" r:id="rId10"/>
    <p:sldId id="322" r:id="rId11"/>
    <p:sldId id="280" r:id="rId12"/>
    <p:sldId id="281" r:id="rId13"/>
    <p:sldId id="282" r:id="rId14"/>
    <p:sldId id="324" r:id="rId15"/>
    <p:sldId id="308" r:id="rId16"/>
    <p:sldId id="309" r:id="rId17"/>
    <p:sldId id="310" r:id="rId18"/>
    <p:sldId id="326" r:id="rId19"/>
    <p:sldId id="323" r:id="rId20"/>
    <p:sldId id="325" r:id="rId21"/>
    <p:sldId id="327" r:id="rId22"/>
    <p:sldId id="328" r:id="rId23"/>
    <p:sldId id="347" r:id="rId24"/>
    <p:sldId id="346" r:id="rId25"/>
    <p:sldId id="329" r:id="rId26"/>
    <p:sldId id="330" r:id="rId27"/>
    <p:sldId id="332" r:id="rId28"/>
    <p:sldId id="333" r:id="rId29"/>
    <p:sldId id="334" r:id="rId30"/>
    <p:sldId id="335" r:id="rId31"/>
    <p:sldId id="336" r:id="rId32"/>
    <p:sldId id="338" r:id="rId33"/>
    <p:sldId id="337" r:id="rId34"/>
    <p:sldId id="339" r:id="rId35"/>
    <p:sldId id="340" r:id="rId36"/>
    <p:sldId id="341" r:id="rId37"/>
    <p:sldId id="342" r:id="rId38"/>
    <p:sldId id="343" r:id="rId39"/>
    <p:sldId id="344" r:id="rId40"/>
    <p:sldId id="345" r:id="rId41"/>
    <p:sldId id="461" r:id="rId42"/>
    <p:sldId id="462" r:id="rId43"/>
    <p:sldId id="463" r:id="rId44"/>
    <p:sldId id="359" r:id="rId45"/>
    <p:sldId id="361" r:id="rId46"/>
    <p:sldId id="362" r:id="rId47"/>
    <p:sldId id="360" r:id="rId48"/>
    <p:sldId id="363" r:id="rId49"/>
    <p:sldId id="373" r:id="rId50"/>
    <p:sldId id="383" r:id="rId51"/>
    <p:sldId id="364" r:id="rId52"/>
    <p:sldId id="374" r:id="rId53"/>
    <p:sldId id="365" r:id="rId54"/>
    <p:sldId id="366" r:id="rId55"/>
    <p:sldId id="367" r:id="rId56"/>
    <p:sldId id="368" r:id="rId57"/>
    <p:sldId id="369" r:id="rId58"/>
    <p:sldId id="370" r:id="rId59"/>
    <p:sldId id="407" r:id="rId60"/>
    <p:sldId id="408" r:id="rId61"/>
    <p:sldId id="409" r:id="rId62"/>
    <p:sldId id="410" r:id="rId63"/>
    <p:sldId id="411" r:id="rId64"/>
    <p:sldId id="412" r:id="rId65"/>
    <p:sldId id="413" r:id="rId66"/>
    <p:sldId id="414" r:id="rId67"/>
    <p:sldId id="415" r:id="rId68"/>
    <p:sldId id="416" r:id="rId69"/>
    <p:sldId id="417" r:id="rId70"/>
    <p:sldId id="418" r:id="rId71"/>
    <p:sldId id="428" r:id="rId72"/>
    <p:sldId id="420" r:id="rId73"/>
    <p:sldId id="419" r:id="rId74"/>
    <p:sldId id="421" r:id="rId75"/>
    <p:sldId id="422" r:id="rId76"/>
    <p:sldId id="423" r:id="rId77"/>
    <p:sldId id="429" r:id="rId78"/>
    <p:sldId id="424" r:id="rId79"/>
    <p:sldId id="432" r:id="rId80"/>
    <p:sldId id="433" r:id="rId81"/>
    <p:sldId id="434" r:id="rId82"/>
    <p:sldId id="435" r:id="rId83"/>
    <p:sldId id="436" r:id="rId84"/>
    <p:sldId id="437" r:id="rId85"/>
    <p:sldId id="438" r:id="rId86"/>
    <p:sldId id="439" r:id="rId87"/>
    <p:sldId id="440" r:id="rId88"/>
    <p:sldId id="441" r:id="rId89"/>
    <p:sldId id="442" r:id="rId90"/>
    <p:sldId id="443" r:id="rId91"/>
    <p:sldId id="444" r:id="rId92"/>
    <p:sldId id="445" r:id="rId93"/>
    <p:sldId id="446" r:id="rId94"/>
    <p:sldId id="447" r:id="rId95"/>
    <p:sldId id="448" r:id="rId96"/>
    <p:sldId id="449" r:id="rId97"/>
    <p:sldId id="452" r:id="rId98"/>
    <p:sldId id="453" r:id="rId99"/>
    <p:sldId id="454" r:id="rId100"/>
    <p:sldId id="455" r:id="rId101"/>
    <p:sldId id="456" r:id="rId102"/>
    <p:sldId id="457" r:id="rId103"/>
    <p:sldId id="458" r:id="rId104"/>
    <p:sldId id="459" r:id="rId105"/>
    <p:sldId id="427" r:id="rId10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395" autoAdjust="0"/>
    <p:restoredTop sz="88501" autoAdjust="0"/>
  </p:normalViewPr>
  <p:slideViewPr>
    <p:cSldViewPr snapToGrid="0">
      <p:cViewPr>
        <p:scale>
          <a:sx n="33" d="100"/>
          <a:sy n="33" d="100"/>
        </p:scale>
        <p:origin x="-1567" y="-542"/>
      </p:cViewPr>
      <p:guideLst>
        <p:guide orient="horz" pos="2160"/>
        <p:guide pos="3840"/>
      </p:guideLst>
    </p:cSldViewPr>
  </p:slid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07" Type="http://schemas.openxmlformats.org/officeDocument/2006/relationships/notesMaster" Target="notesMasters/notesMaster1.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102" Type="http://schemas.openxmlformats.org/officeDocument/2006/relationships/slide" Target="slides/slide98.xml"/><Relationship Id="rId110"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1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presProps" Target="presProps.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4705D0-DEF8-4FD4-98B7-58B762D2F45D}"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IN"/>
        </a:p>
      </dgm:t>
    </dgm:pt>
    <dgm:pt modelId="{27CBDBF5-AD62-41E9-ADC6-A8EE9FCEADAD}">
      <dgm:prSet phldrT="[Text]"/>
      <dgm:spPr/>
      <dgm:t>
        <a:bodyPr/>
        <a:lstStyle/>
        <a:p>
          <a:r>
            <a:rPr lang="en-IN" dirty="0" smtClean="0">
              <a:solidFill>
                <a:schemeClr val="tx1"/>
              </a:solidFill>
            </a:rPr>
            <a:t>Goal Oriented</a:t>
          </a:r>
          <a:endParaRPr lang="en-IN" dirty="0">
            <a:solidFill>
              <a:schemeClr val="tx1"/>
            </a:solidFill>
          </a:endParaRPr>
        </a:p>
      </dgm:t>
    </dgm:pt>
    <dgm:pt modelId="{6E0E4728-4666-4577-A95D-873FCC55B914}" type="parTrans" cxnId="{381E603F-CF5B-4843-80E7-44714A28E77F}">
      <dgm:prSet/>
      <dgm:spPr/>
      <dgm:t>
        <a:bodyPr/>
        <a:lstStyle/>
        <a:p>
          <a:endParaRPr lang="en-IN">
            <a:solidFill>
              <a:schemeClr val="tx1"/>
            </a:solidFill>
          </a:endParaRPr>
        </a:p>
      </dgm:t>
    </dgm:pt>
    <dgm:pt modelId="{C92B1EDB-3806-4C2C-BF86-BB6C004701A9}" type="sibTrans" cxnId="{381E603F-CF5B-4843-80E7-44714A28E77F}">
      <dgm:prSet/>
      <dgm:spPr/>
      <dgm:t>
        <a:bodyPr/>
        <a:lstStyle/>
        <a:p>
          <a:endParaRPr lang="en-IN">
            <a:solidFill>
              <a:schemeClr val="tx1"/>
            </a:solidFill>
          </a:endParaRPr>
        </a:p>
      </dgm:t>
    </dgm:pt>
    <dgm:pt modelId="{B9CCA6FE-2FF4-4F74-903C-D3196D12DF1B}">
      <dgm:prSet phldrT="[Text]"/>
      <dgm:spPr/>
      <dgm:t>
        <a:bodyPr/>
        <a:lstStyle/>
        <a:p>
          <a:r>
            <a:rPr lang="en-IN" dirty="0" smtClean="0">
              <a:solidFill>
                <a:schemeClr val="tx1"/>
              </a:solidFill>
            </a:rPr>
            <a:t>Primary Function</a:t>
          </a:r>
          <a:endParaRPr lang="en-IN" dirty="0">
            <a:solidFill>
              <a:schemeClr val="tx1"/>
            </a:solidFill>
          </a:endParaRPr>
        </a:p>
      </dgm:t>
    </dgm:pt>
    <dgm:pt modelId="{A4B5B1C3-9F2D-4FDA-9D8B-82ED1522FC99}" type="parTrans" cxnId="{FA55BB45-C5E9-4A26-87DD-C98818C2C88F}">
      <dgm:prSet/>
      <dgm:spPr/>
      <dgm:t>
        <a:bodyPr/>
        <a:lstStyle/>
        <a:p>
          <a:endParaRPr lang="en-IN">
            <a:solidFill>
              <a:schemeClr val="tx1"/>
            </a:solidFill>
          </a:endParaRPr>
        </a:p>
      </dgm:t>
    </dgm:pt>
    <dgm:pt modelId="{693B8058-DF56-4BCB-A2A6-3E971295BB93}" type="sibTrans" cxnId="{FA55BB45-C5E9-4A26-87DD-C98818C2C88F}">
      <dgm:prSet/>
      <dgm:spPr/>
      <dgm:t>
        <a:bodyPr/>
        <a:lstStyle/>
        <a:p>
          <a:endParaRPr lang="en-IN">
            <a:solidFill>
              <a:schemeClr val="tx1"/>
            </a:solidFill>
          </a:endParaRPr>
        </a:p>
      </dgm:t>
    </dgm:pt>
    <dgm:pt modelId="{66F91FE2-C038-45B2-8912-3C822506826D}">
      <dgm:prSet phldrT="[Text]"/>
      <dgm:spPr/>
      <dgm:t>
        <a:bodyPr/>
        <a:lstStyle/>
        <a:p>
          <a:r>
            <a:rPr lang="en-IN" dirty="0" smtClean="0">
              <a:solidFill>
                <a:schemeClr val="tx1"/>
              </a:solidFill>
            </a:rPr>
            <a:t>Intellectual - Thinking Process</a:t>
          </a:r>
          <a:endParaRPr lang="en-IN" dirty="0">
            <a:solidFill>
              <a:schemeClr val="tx1"/>
            </a:solidFill>
          </a:endParaRPr>
        </a:p>
      </dgm:t>
    </dgm:pt>
    <dgm:pt modelId="{D3D8A219-4D22-4928-B28E-C75787935B24}" type="parTrans" cxnId="{36E07607-78C8-4FAA-9629-5927F4AB1460}">
      <dgm:prSet/>
      <dgm:spPr/>
      <dgm:t>
        <a:bodyPr/>
        <a:lstStyle/>
        <a:p>
          <a:endParaRPr lang="en-IN">
            <a:solidFill>
              <a:schemeClr val="tx1"/>
            </a:solidFill>
          </a:endParaRPr>
        </a:p>
      </dgm:t>
    </dgm:pt>
    <dgm:pt modelId="{66DD89D3-DAC5-46E2-A76C-236ECB9A69D7}" type="sibTrans" cxnId="{36E07607-78C8-4FAA-9629-5927F4AB1460}">
      <dgm:prSet/>
      <dgm:spPr/>
      <dgm:t>
        <a:bodyPr/>
        <a:lstStyle/>
        <a:p>
          <a:endParaRPr lang="en-IN">
            <a:solidFill>
              <a:schemeClr val="tx1"/>
            </a:solidFill>
          </a:endParaRPr>
        </a:p>
      </dgm:t>
    </dgm:pt>
    <dgm:pt modelId="{BD2C6EFA-A45A-4318-8A34-B67F40AAE8D8}">
      <dgm:prSet phldrT="[Text]"/>
      <dgm:spPr/>
      <dgm:t>
        <a:bodyPr/>
        <a:lstStyle/>
        <a:p>
          <a:r>
            <a:rPr lang="en-IN" dirty="0" smtClean="0">
              <a:solidFill>
                <a:schemeClr val="tx1"/>
              </a:solidFill>
            </a:rPr>
            <a:t>Pervasive</a:t>
          </a:r>
          <a:endParaRPr lang="en-IN" dirty="0">
            <a:solidFill>
              <a:schemeClr val="tx1"/>
            </a:solidFill>
          </a:endParaRPr>
        </a:p>
      </dgm:t>
    </dgm:pt>
    <dgm:pt modelId="{58EE7F0F-95F9-447E-B545-CD70961C6C31}" type="parTrans" cxnId="{234D6870-DB85-4288-AC4A-208EEE25665D}">
      <dgm:prSet/>
      <dgm:spPr/>
      <dgm:t>
        <a:bodyPr/>
        <a:lstStyle/>
        <a:p>
          <a:endParaRPr lang="en-IN">
            <a:solidFill>
              <a:schemeClr val="tx1"/>
            </a:solidFill>
          </a:endParaRPr>
        </a:p>
      </dgm:t>
    </dgm:pt>
    <dgm:pt modelId="{7DC5EB83-B4DE-401A-9FBB-E951465060BD}" type="sibTrans" cxnId="{234D6870-DB85-4288-AC4A-208EEE25665D}">
      <dgm:prSet/>
      <dgm:spPr/>
      <dgm:t>
        <a:bodyPr/>
        <a:lstStyle/>
        <a:p>
          <a:endParaRPr lang="en-IN">
            <a:solidFill>
              <a:schemeClr val="tx1"/>
            </a:solidFill>
          </a:endParaRPr>
        </a:p>
      </dgm:t>
    </dgm:pt>
    <dgm:pt modelId="{A76029B5-C1B8-4EE9-9E9D-D0C7E96DFCD3}">
      <dgm:prSet phldrT="[Text]"/>
      <dgm:spPr/>
      <dgm:t>
        <a:bodyPr/>
        <a:lstStyle/>
        <a:p>
          <a:r>
            <a:rPr lang="en-IN" dirty="0" smtClean="0">
              <a:solidFill>
                <a:schemeClr val="tx1"/>
              </a:solidFill>
            </a:rPr>
            <a:t>Continuous Process</a:t>
          </a:r>
          <a:endParaRPr lang="en-IN" dirty="0">
            <a:solidFill>
              <a:schemeClr val="tx1"/>
            </a:solidFill>
          </a:endParaRPr>
        </a:p>
      </dgm:t>
    </dgm:pt>
    <dgm:pt modelId="{94ECBA3B-88D6-4FFE-8F5C-097531524A46}" type="parTrans" cxnId="{B62A2469-3A05-4D87-AB5B-F4CF49CA36E3}">
      <dgm:prSet/>
      <dgm:spPr/>
      <dgm:t>
        <a:bodyPr/>
        <a:lstStyle/>
        <a:p>
          <a:endParaRPr lang="en-IN">
            <a:solidFill>
              <a:schemeClr val="tx1"/>
            </a:solidFill>
          </a:endParaRPr>
        </a:p>
      </dgm:t>
    </dgm:pt>
    <dgm:pt modelId="{5D2D3D4E-9471-42BB-96D2-52F0628096C4}" type="sibTrans" cxnId="{B62A2469-3A05-4D87-AB5B-F4CF49CA36E3}">
      <dgm:prSet/>
      <dgm:spPr/>
      <dgm:t>
        <a:bodyPr/>
        <a:lstStyle/>
        <a:p>
          <a:endParaRPr lang="en-IN">
            <a:solidFill>
              <a:schemeClr val="tx1"/>
            </a:solidFill>
          </a:endParaRPr>
        </a:p>
      </dgm:t>
    </dgm:pt>
    <dgm:pt modelId="{17D3DE4B-038C-4B1C-86DF-B476CAB068A0}">
      <dgm:prSet phldrT="[Text]"/>
      <dgm:spPr/>
      <dgm:t>
        <a:bodyPr/>
        <a:lstStyle/>
        <a:p>
          <a:r>
            <a:rPr lang="en-IN" dirty="0" smtClean="0">
              <a:solidFill>
                <a:schemeClr val="tx1"/>
              </a:solidFill>
            </a:rPr>
            <a:t>Selective Process </a:t>
          </a:r>
          <a:endParaRPr lang="en-IN" dirty="0">
            <a:solidFill>
              <a:schemeClr val="tx1"/>
            </a:solidFill>
          </a:endParaRPr>
        </a:p>
      </dgm:t>
    </dgm:pt>
    <dgm:pt modelId="{B499111A-87F0-49D0-93A7-7E1D7D1388EF}" type="parTrans" cxnId="{49338C52-5F16-4685-8B74-8E29F61F6288}">
      <dgm:prSet/>
      <dgm:spPr/>
      <dgm:t>
        <a:bodyPr/>
        <a:lstStyle/>
        <a:p>
          <a:endParaRPr lang="en-IN">
            <a:solidFill>
              <a:schemeClr val="tx1"/>
            </a:solidFill>
          </a:endParaRPr>
        </a:p>
      </dgm:t>
    </dgm:pt>
    <dgm:pt modelId="{386C0C73-FA77-460A-A677-5F31A1ED9DB6}" type="sibTrans" cxnId="{49338C52-5F16-4685-8B74-8E29F61F6288}">
      <dgm:prSet/>
      <dgm:spPr/>
      <dgm:t>
        <a:bodyPr/>
        <a:lstStyle/>
        <a:p>
          <a:endParaRPr lang="en-IN">
            <a:solidFill>
              <a:schemeClr val="tx1"/>
            </a:solidFill>
          </a:endParaRPr>
        </a:p>
      </dgm:t>
    </dgm:pt>
    <dgm:pt modelId="{F0ED97A9-56FC-4978-9A86-B0FC9FF66DA9}">
      <dgm:prSet phldrT="[Text]"/>
      <dgm:spPr/>
      <dgm:t>
        <a:bodyPr/>
        <a:lstStyle/>
        <a:p>
          <a:r>
            <a:rPr lang="en-IN" dirty="0" smtClean="0">
              <a:solidFill>
                <a:schemeClr val="tx1"/>
              </a:solidFill>
            </a:rPr>
            <a:t>Objective &amp; Rational</a:t>
          </a:r>
          <a:endParaRPr lang="en-IN" dirty="0">
            <a:solidFill>
              <a:schemeClr val="tx1"/>
            </a:solidFill>
          </a:endParaRPr>
        </a:p>
      </dgm:t>
    </dgm:pt>
    <dgm:pt modelId="{EF846A4D-B986-4956-A9B6-1DE1D856D51C}" type="parTrans" cxnId="{A34241D9-33C3-4F60-9E48-C755CB5CE915}">
      <dgm:prSet/>
      <dgm:spPr/>
      <dgm:t>
        <a:bodyPr/>
        <a:lstStyle/>
        <a:p>
          <a:endParaRPr lang="en-IN">
            <a:solidFill>
              <a:schemeClr val="tx1"/>
            </a:solidFill>
          </a:endParaRPr>
        </a:p>
      </dgm:t>
    </dgm:pt>
    <dgm:pt modelId="{667A31BD-056C-4D43-A297-7126794EF3E3}" type="sibTrans" cxnId="{A34241D9-33C3-4F60-9E48-C755CB5CE915}">
      <dgm:prSet/>
      <dgm:spPr/>
      <dgm:t>
        <a:bodyPr/>
        <a:lstStyle/>
        <a:p>
          <a:endParaRPr lang="en-IN">
            <a:solidFill>
              <a:schemeClr val="tx1"/>
            </a:solidFill>
          </a:endParaRPr>
        </a:p>
      </dgm:t>
    </dgm:pt>
    <dgm:pt modelId="{CA1202FC-48C6-4DBB-AD71-A67086C11D34}">
      <dgm:prSet/>
      <dgm:spPr/>
      <dgm:t>
        <a:bodyPr/>
        <a:lstStyle/>
        <a:p>
          <a:r>
            <a:rPr lang="en-IN" smtClean="0">
              <a:solidFill>
                <a:schemeClr val="tx1"/>
              </a:solidFill>
            </a:rPr>
            <a:t>Integrated Process – Involves procedures, policies and strategies</a:t>
          </a:r>
          <a:endParaRPr lang="en-IN" dirty="0" smtClean="0">
            <a:solidFill>
              <a:schemeClr val="tx1"/>
            </a:solidFill>
          </a:endParaRPr>
        </a:p>
      </dgm:t>
    </dgm:pt>
    <dgm:pt modelId="{8B0CBC16-D9DA-4C3E-9179-89C2D5155974}" type="parTrans" cxnId="{2033998D-4151-4ADD-A246-C22B3004A93F}">
      <dgm:prSet/>
      <dgm:spPr/>
      <dgm:t>
        <a:bodyPr/>
        <a:lstStyle/>
        <a:p>
          <a:endParaRPr lang="en-IN">
            <a:solidFill>
              <a:schemeClr val="tx1"/>
            </a:solidFill>
          </a:endParaRPr>
        </a:p>
      </dgm:t>
    </dgm:pt>
    <dgm:pt modelId="{F7194A9E-B354-442E-8E13-4C496F393F55}" type="sibTrans" cxnId="{2033998D-4151-4ADD-A246-C22B3004A93F}">
      <dgm:prSet/>
      <dgm:spPr/>
      <dgm:t>
        <a:bodyPr/>
        <a:lstStyle/>
        <a:p>
          <a:endParaRPr lang="en-IN">
            <a:solidFill>
              <a:schemeClr val="tx1"/>
            </a:solidFill>
          </a:endParaRPr>
        </a:p>
      </dgm:t>
    </dgm:pt>
    <dgm:pt modelId="{DD092182-5857-4EA1-B400-55EFA467B2C1}">
      <dgm:prSet/>
      <dgm:spPr/>
      <dgm:t>
        <a:bodyPr/>
        <a:lstStyle/>
        <a:p>
          <a:r>
            <a:rPr lang="en-IN" smtClean="0">
              <a:solidFill>
                <a:schemeClr val="tx1"/>
              </a:solidFill>
            </a:rPr>
            <a:t>Focusses on Objectives</a:t>
          </a:r>
          <a:endParaRPr lang="en-IN" dirty="0" smtClean="0">
            <a:solidFill>
              <a:schemeClr val="tx1"/>
            </a:solidFill>
          </a:endParaRPr>
        </a:p>
      </dgm:t>
    </dgm:pt>
    <dgm:pt modelId="{95C8ADA5-14BD-4B09-926A-6F0C225392DD}" type="parTrans" cxnId="{444E5532-E68F-461C-ABA8-ED3411AE15E7}">
      <dgm:prSet/>
      <dgm:spPr/>
      <dgm:t>
        <a:bodyPr/>
        <a:lstStyle/>
        <a:p>
          <a:endParaRPr lang="en-IN">
            <a:solidFill>
              <a:schemeClr val="tx1"/>
            </a:solidFill>
          </a:endParaRPr>
        </a:p>
      </dgm:t>
    </dgm:pt>
    <dgm:pt modelId="{A2741895-E626-4677-BECA-FE4DE0C83EA0}" type="sibTrans" cxnId="{444E5532-E68F-461C-ABA8-ED3411AE15E7}">
      <dgm:prSet/>
      <dgm:spPr/>
      <dgm:t>
        <a:bodyPr/>
        <a:lstStyle/>
        <a:p>
          <a:endParaRPr lang="en-IN">
            <a:solidFill>
              <a:schemeClr val="tx1"/>
            </a:solidFill>
          </a:endParaRPr>
        </a:p>
      </dgm:t>
    </dgm:pt>
    <dgm:pt modelId="{796D485E-2741-4CAD-B3EC-FB5012734C9B}" type="pres">
      <dgm:prSet presAssocID="{504705D0-DEF8-4FD4-98B7-58B762D2F45D}" presName="diagram" presStyleCnt="0">
        <dgm:presLayoutVars>
          <dgm:dir/>
          <dgm:resizeHandles val="exact"/>
        </dgm:presLayoutVars>
      </dgm:prSet>
      <dgm:spPr/>
      <dgm:t>
        <a:bodyPr/>
        <a:lstStyle/>
        <a:p>
          <a:endParaRPr lang="en-IN"/>
        </a:p>
      </dgm:t>
    </dgm:pt>
    <dgm:pt modelId="{07AACBB8-70F3-490D-9821-23EFFED32370}" type="pres">
      <dgm:prSet presAssocID="{27CBDBF5-AD62-41E9-ADC6-A8EE9FCEADAD}" presName="node" presStyleLbl="node1" presStyleIdx="0" presStyleCnt="9">
        <dgm:presLayoutVars>
          <dgm:bulletEnabled val="1"/>
        </dgm:presLayoutVars>
      </dgm:prSet>
      <dgm:spPr/>
      <dgm:t>
        <a:bodyPr/>
        <a:lstStyle/>
        <a:p>
          <a:endParaRPr lang="en-IN"/>
        </a:p>
      </dgm:t>
    </dgm:pt>
    <dgm:pt modelId="{61B5FAE5-04C9-488A-9D64-80A159A5249B}" type="pres">
      <dgm:prSet presAssocID="{C92B1EDB-3806-4C2C-BF86-BB6C004701A9}" presName="sibTrans" presStyleCnt="0"/>
      <dgm:spPr/>
    </dgm:pt>
    <dgm:pt modelId="{D178010D-D57A-41AD-9900-A59642BB1FF4}" type="pres">
      <dgm:prSet presAssocID="{B9CCA6FE-2FF4-4F74-903C-D3196D12DF1B}" presName="node" presStyleLbl="node1" presStyleIdx="1" presStyleCnt="9">
        <dgm:presLayoutVars>
          <dgm:bulletEnabled val="1"/>
        </dgm:presLayoutVars>
      </dgm:prSet>
      <dgm:spPr/>
      <dgm:t>
        <a:bodyPr/>
        <a:lstStyle/>
        <a:p>
          <a:endParaRPr lang="en-IN"/>
        </a:p>
      </dgm:t>
    </dgm:pt>
    <dgm:pt modelId="{524BFC62-1CFF-49AD-AD08-361A0ABFD43B}" type="pres">
      <dgm:prSet presAssocID="{693B8058-DF56-4BCB-A2A6-3E971295BB93}" presName="sibTrans" presStyleCnt="0"/>
      <dgm:spPr/>
    </dgm:pt>
    <dgm:pt modelId="{EF2B2603-3100-4F5C-94DA-C7C1D09BDE92}" type="pres">
      <dgm:prSet presAssocID="{66F91FE2-C038-45B2-8912-3C822506826D}" presName="node" presStyleLbl="node1" presStyleIdx="2" presStyleCnt="9">
        <dgm:presLayoutVars>
          <dgm:bulletEnabled val="1"/>
        </dgm:presLayoutVars>
      </dgm:prSet>
      <dgm:spPr/>
      <dgm:t>
        <a:bodyPr/>
        <a:lstStyle/>
        <a:p>
          <a:endParaRPr lang="en-IN"/>
        </a:p>
      </dgm:t>
    </dgm:pt>
    <dgm:pt modelId="{DBF9B56A-B9D0-4ABE-9751-523ACFA357CD}" type="pres">
      <dgm:prSet presAssocID="{66DD89D3-DAC5-46E2-A76C-236ECB9A69D7}" presName="sibTrans" presStyleCnt="0"/>
      <dgm:spPr/>
    </dgm:pt>
    <dgm:pt modelId="{04B93470-86D2-40A7-900E-CD24DA28C27C}" type="pres">
      <dgm:prSet presAssocID="{BD2C6EFA-A45A-4318-8A34-B67F40AAE8D8}" presName="node" presStyleLbl="node1" presStyleIdx="3" presStyleCnt="9">
        <dgm:presLayoutVars>
          <dgm:bulletEnabled val="1"/>
        </dgm:presLayoutVars>
      </dgm:prSet>
      <dgm:spPr/>
      <dgm:t>
        <a:bodyPr/>
        <a:lstStyle/>
        <a:p>
          <a:endParaRPr lang="en-IN"/>
        </a:p>
      </dgm:t>
    </dgm:pt>
    <dgm:pt modelId="{19FBEC52-BC51-44C0-A2AB-438FC21FE8A5}" type="pres">
      <dgm:prSet presAssocID="{7DC5EB83-B4DE-401A-9FBB-E951465060BD}" presName="sibTrans" presStyleCnt="0"/>
      <dgm:spPr/>
    </dgm:pt>
    <dgm:pt modelId="{A9BF41AD-72F7-4B3D-94DE-8C1D4999BE3E}" type="pres">
      <dgm:prSet presAssocID="{A76029B5-C1B8-4EE9-9E9D-D0C7E96DFCD3}" presName="node" presStyleLbl="node1" presStyleIdx="4" presStyleCnt="9">
        <dgm:presLayoutVars>
          <dgm:bulletEnabled val="1"/>
        </dgm:presLayoutVars>
      </dgm:prSet>
      <dgm:spPr/>
      <dgm:t>
        <a:bodyPr/>
        <a:lstStyle/>
        <a:p>
          <a:endParaRPr lang="en-IN"/>
        </a:p>
      </dgm:t>
    </dgm:pt>
    <dgm:pt modelId="{D55D00D0-F21E-4885-8A26-12169838AA7C}" type="pres">
      <dgm:prSet presAssocID="{5D2D3D4E-9471-42BB-96D2-52F0628096C4}" presName="sibTrans" presStyleCnt="0"/>
      <dgm:spPr/>
    </dgm:pt>
    <dgm:pt modelId="{0176365E-658A-4ABA-BECF-7503E0CE15AD}" type="pres">
      <dgm:prSet presAssocID="{17D3DE4B-038C-4B1C-86DF-B476CAB068A0}" presName="node" presStyleLbl="node1" presStyleIdx="5" presStyleCnt="9">
        <dgm:presLayoutVars>
          <dgm:bulletEnabled val="1"/>
        </dgm:presLayoutVars>
      </dgm:prSet>
      <dgm:spPr/>
      <dgm:t>
        <a:bodyPr/>
        <a:lstStyle/>
        <a:p>
          <a:endParaRPr lang="en-IN"/>
        </a:p>
      </dgm:t>
    </dgm:pt>
    <dgm:pt modelId="{6C5DC39B-5A4A-4843-B7A5-32ABDCC7E700}" type="pres">
      <dgm:prSet presAssocID="{386C0C73-FA77-460A-A677-5F31A1ED9DB6}" presName="sibTrans" presStyleCnt="0"/>
      <dgm:spPr/>
    </dgm:pt>
    <dgm:pt modelId="{8103F3B5-0CAD-40FE-A068-CC917BD7A6F1}" type="pres">
      <dgm:prSet presAssocID="{F0ED97A9-56FC-4978-9A86-B0FC9FF66DA9}" presName="node" presStyleLbl="node1" presStyleIdx="6" presStyleCnt="9">
        <dgm:presLayoutVars>
          <dgm:bulletEnabled val="1"/>
        </dgm:presLayoutVars>
      </dgm:prSet>
      <dgm:spPr/>
      <dgm:t>
        <a:bodyPr/>
        <a:lstStyle/>
        <a:p>
          <a:endParaRPr lang="en-IN"/>
        </a:p>
      </dgm:t>
    </dgm:pt>
    <dgm:pt modelId="{B3F5BE32-3A98-4E5E-A624-3CF5E00EA564}" type="pres">
      <dgm:prSet presAssocID="{667A31BD-056C-4D43-A297-7126794EF3E3}" presName="sibTrans" presStyleCnt="0"/>
      <dgm:spPr/>
    </dgm:pt>
    <dgm:pt modelId="{A0B779D4-D892-4E44-8EDD-18FC84373E17}" type="pres">
      <dgm:prSet presAssocID="{CA1202FC-48C6-4DBB-AD71-A67086C11D34}" presName="node" presStyleLbl="node1" presStyleIdx="7" presStyleCnt="9">
        <dgm:presLayoutVars>
          <dgm:bulletEnabled val="1"/>
        </dgm:presLayoutVars>
      </dgm:prSet>
      <dgm:spPr/>
      <dgm:t>
        <a:bodyPr/>
        <a:lstStyle/>
        <a:p>
          <a:endParaRPr lang="en-IN"/>
        </a:p>
      </dgm:t>
    </dgm:pt>
    <dgm:pt modelId="{CA1B9DBC-9335-4C9C-BC5D-7079C5CC66C6}" type="pres">
      <dgm:prSet presAssocID="{F7194A9E-B354-442E-8E13-4C496F393F55}" presName="sibTrans" presStyleCnt="0"/>
      <dgm:spPr/>
    </dgm:pt>
    <dgm:pt modelId="{48320EF6-93EE-4FAC-9088-3D9B6ECFA76A}" type="pres">
      <dgm:prSet presAssocID="{DD092182-5857-4EA1-B400-55EFA467B2C1}" presName="node" presStyleLbl="node1" presStyleIdx="8" presStyleCnt="9">
        <dgm:presLayoutVars>
          <dgm:bulletEnabled val="1"/>
        </dgm:presLayoutVars>
      </dgm:prSet>
      <dgm:spPr/>
      <dgm:t>
        <a:bodyPr/>
        <a:lstStyle/>
        <a:p>
          <a:endParaRPr lang="en-IN"/>
        </a:p>
      </dgm:t>
    </dgm:pt>
  </dgm:ptLst>
  <dgm:cxnLst>
    <dgm:cxn modelId="{2E4265B2-28CE-45E1-97B3-D1D71ADE1B3E}" type="presOf" srcId="{CA1202FC-48C6-4DBB-AD71-A67086C11D34}" destId="{A0B779D4-D892-4E44-8EDD-18FC84373E17}" srcOrd="0" destOrd="0" presId="urn:microsoft.com/office/officeart/2005/8/layout/default"/>
    <dgm:cxn modelId="{EBD38C1F-4257-4F07-B9B9-4955450748C1}" type="presOf" srcId="{504705D0-DEF8-4FD4-98B7-58B762D2F45D}" destId="{796D485E-2741-4CAD-B3EC-FB5012734C9B}" srcOrd="0" destOrd="0" presId="urn:microsoft.com/office/officeart/2005/8/layout/default"/>
    <dgm:cxn modelId="{3E2BEAC7-602B-45EB-AA38-491FA75CDEB0}" type="presOf" srcId="{BD2C6EFA-A45A-4318-8A34-B67F40AAE8D8}" destId="{04B93470-86D2-40A7-900E-CD24DA28C27C}" srcOrd="0" destOrd="0" presId="urn:microsoft.com/office/officeart/2005/8/layout/default"/>
    <dgm:cxn modelId="{002A6151-69F3-4D0E-ACA0-68AACC2E6B1B}" type="presOf" srcId="{66F91FE2-C038-45B2-8912-3C822506826D}" destId="{EF2B2603-3100-4F5C-94DA-C7C1D09BDE92}" srcOrd="0" destOrd="0" presId="urn:microsoft.com/office/officeart/2005/8/layout/default"/>
    <dgm:cxn modelId="{FA55BB45-C5E9-4A26-87DD-C98818C2C88F}" srcId="{504705D0-DEF8-4FD4-98B7-58B762D2F45D}" destId="{B9CCA6FE-2FF4-4F74-903C-D3196D12DF1B}" srcOrd="1" destOrd="0" parTransId="{A4B5B1C3-9F2D-4FDA-9D8B-82ED1522FC99}" sibTransId="{693B8058-DF56-4BCB-A2A6-3E971295BB93}"/>
    <dgm:cxn modelId="{381E603F-CF5B-4843-80E7-44714A28E77F}" srcId="{504705D0-DEF8-4FD4-98B7-58B762D2F45D}" destId="{27CBDBF5-AD62-41E9-ADC6-A8EE9FCEADAD}" srcOrd="0" destOrd="0" parTransId="{6E0E4728-4666-4577-A95D-873FCC55B914}" sibTransId="{C92B1EDB-3806-4C2C-BF86-BB6C004701A9}"/>
    <dgm:cxn modelId="{2C412C9A-48E5-4207-B4A0-6C3EC314CC97}" type="presOf" srcId="{17D3DE4B-038C-4B1C-86DF-B476CAB068A0}" destId="{0176365E-658A-4ABA-BECF-7503E0CE15AD}" srcOrd="0" destOrd="0" presId="urn:microsoft.com/office/officeart/2005/8/layout/default"/>
    <dgm:cxn modelId="{234D6870-DB85-4288-AC4A-208EEE25665D}" srcId="{504705D0-DEF8-4FD4-98B7-58B762D2F45D}" destId="{BD2C6EFA-A45A-4318-8A34-B67F40AAE8D8}" srcOrd="3" destOrd="0" parTransId="{58EE7F0F-95F9-447E-B545-CD70961C6C31}" sibTransId="{7DC5EB83-B4DE-401A-9FBB-E951465060BD}"/>
    <dgm:cxn modelId="{3CE9BC9D-ACD5-4BB3-A323-92CA8D944445}" type="presOf" srcId="{27CBDBF5-AD62-41E9-ADC6-A8EE9FCEADAD}" destId="{07AACBB8-70F3-490D-9821-23EFFED32370}" srcOrd="0" destOrd="0" presId="urn:microsoft.com/office/officeart/2005/8/layout/default"/>
    <dgm:cxn modelId="{36E07607-78C8-4FAA-9629-5927F4AB1460}" srcId="{504705D0-DEF8-4FD4-98B7-58B762D2F45D}" destId="{66F91FE2-C038-45B2-8912-3C822506826D}" srcOrd="2" destOrd="0" parTransId="{D3D8A219-4D22-4928-B28E-C75787935B24}" sibTransId="{66DD89D3-DAC5-46E2-A76C-236ECB9A69D7}"/>
    <dgm:cxn modelId="{8E1388EB-7944-4BC1-A8CF-7FA210503095}" type="presOf" srcId="{A76029B5-C1B8-4EE9-9E9D-D0C7E96DFCD3}" destId="{A9BF41AD-72F7-4B3D-94DE-8C1D4999BE3E}" srcOrd="0" destOrd="0" presId="urn:microsoft.com/office/officeart/2005/8/layout/default"/>
    <dgm:cxn modelId="{49338C52-5F16-4685-8B74-8E29F61F6288}" srcId="{504705D0-DEF8-4FD4-98B7-58B762D2F45D}" destId="{17D3DE4B-038C-4B1C-86DF-B476CAB068A0}" srcOrd="5" destOrd="0" parTransId="{B499111A-87F0-49D0-93A7-7E1D7D1388EF}" sibTransId="{386C0C73-FA77-460A-A677-5F31A1ED9DB6}"/>
    <dgm:cxn modelId="{E68F24A5-C31A-4710-8846-D26DD7CB94D6}" type="presOf" srcId="{F0ED97A9-56FC-4978-9A86-B0FC9FF66DA9}" destId="{8103F3B5-0CAD-40FE-A068-CC917BD7A6F1}" srcOrd="0" destOrd="0" presId="urn:microsoft.com/office/officeart/2005/8/layout/default"/>
    <dgm:cxn modelId="{A592DA59-3010-4988-8159-3AF9CDFB9E24}" type="presOf" srcId="{DD092182-5857-4EA1-B400-55EFA467B2C1}" destId="{48320EF6-93EE-4FAC-9088-3D9B6ECFA76A}" srcOrd="0" destOrd="0" presId="urn:microsoft.com/office/officeart/2005/8/layout/default"/>
    <dgm:cxn modelId="{444E5532-E68F-461C-ABA8-ED3411AE15E7}" srcId="{504705D0-DEF8-4FD4-98B7-58B762D2F45D}" destId="{DD092182-5857-4EA1-B400-55EFA467B2C1}" srcOrd="8" destOrd="0" parTransId="{95C8ADA5-14BD-4B09-926A-6F0C225392DD}" sibTransId="{A2741895-E626-4677-BECA-FE4DE0C83EA0}"/>
    <dgm:cxn modelId="{B62A2469-3A05-4D87-AB5B-F4CF49CA36E3}" srcId="{504705D0-DEF8-4FD4-98B7-58B762D2F45D}" destId="{A76029B5-C1B8-4EE9-9E9D-D0C7E96DFCD3}" srcOrd="4" destOrd="0" parTransId="{94ECBA3B-88D6-4FFE-8F5C-097531524A46}" sibTransId="{5D2D3D4E-9471-42BB-96D2-52F0628096C4}"/>
    <dgm:cxn modelId="{A34241D9-33C3-4F60-9E48-C755CB5CE915}" srcId="{504705D0-DEF8-4FD4-98B7-58B762D2F45D}" destId="{F0ED97A9-56FC-4978-9A86-B0FC9FF66DA9}" srcOrd="6" destOrd="0" parTransId="{EF846A4D-B986-4956-A9B6-1DE1D856D51C}" sibTransId="{667A31BD-056C-4D43-A297-7126794EF3E3}"/>
    <dgm:cxn modelId="{2033998D-4151-4ADD-A246-C22B3004A93F}" srcId="{504705D0-DEF8-4FD4-98B7-58B762D2F45D}" destId="{CA1202FC-48C6-4DBB-AD71-A67086C11D34}" srcOrd="7" destOrd="0" parTransId="{8B0CBC16-D9DA-4C3E-9179-89C2D5155974}" sibTransId="{F7194A9E-B354-442E-8E13-4C496F393F55}"/>
    <dgm:cxn modelId="{C75CE0D1-9EB7-4208-AFA9-7D36132B8609}" type="presOf" srcId="{B9CCA6FE-2FF4-4F74-903C-D3196D12DF1B}" destId="{D178010D-D57A-41AD-9900-A59642BB1FF4}" srcOrd="0" destOrd="0" presId="urn:microsoft.com/office/officeart/2005/8/layout/default"/>
    <dgm:cxn modelId="{86632E71-B447-4799-9076-3EEF20ACBFC2}" type="presParOf" srcId="{796D485E-2741-4CAD-B3EC-FB5012734C9B}" destId="{07AACBB8-70F3-490D-9821-23EFFED32370}" srcOrd="0" destOrd="0" presId="urn:microsoft.com/office/officeart/2005/8/layout/default"/>
    <dgm:cxn modelId="{87CF7D1D-E0F2-45EA-B0AB-C636443136DB}" type="presParOf" srcId="{796D485E-2741-4CAD-B3EC-FB5012734C9B}" destId="{61B5FAE5-04C9-488A-9D64-80A159A5249B}" srcOrd="1" destOrd="0" presId="urn:microsoft.com/office/officeart/2005/8/layout/default"/>
    <dgm:cxn modelId="{29D946EA-80EA-4D92-B1E0-2CD906DF27BA}" type="presParOf" srcId="{796D485E-2741-4CAD-B3EC-FB5012734C9B}" destId="{D178010D-D57A-41AD-9900-A59642BB1FF4}" srcOrd="2" destOrd="0" presId="urn:microsoft.com/office/officeart/2005/8/layout/default"/>
    <dgm:cxn modelId="{E0820DA9-DB00-42CF-8747-5B701372A797}" type="presParOf" srcId="{796D485E-2741-4CAD-B3EC-FB5012734C9B}" destId="{524BFC62-1CFF-49AD-AD08-361A0ABFD43B}" srcOrd="3" destOrd="0" presId="urn:microsoft.com/office/officeart/2005/8/layout/default"/>
    <dgm:cxn modelId="{6662216A-FF38-4FEE-A779-8CDED0507446}" type="presParOf" srcId="{796D485E-2741-4CAD-B3EC-FB5012734C9B}" destId="{EF2B2603-3100-4F5C-94DA-C7C1D09BDE92}" srcOrd="4" destOrd="0" presId="urn:microsoft.com/office/officeart/2005/8/layout/default"/>
    <dgm:cxn modelId="{2FC26AA2-C39B-4452-A956-8FECF15D4F34}" type="presParOf" srcId="{796D485E-2741-4CAD-B3EC-FB5012734C9B}" destId="{DBF9B56A-B9D0-4ABE-9751-523ACFA357CD}" srcOrd="5" destOrd="0" presId="urn:microsoft.com/office/officeart/2005/8/layout/default"/>
    <dgm:cxn modelId="{3B66C821-FDFF-4FAC-AD51-4093C779EE63}" type="presParOf" srcId="{796D485E-2741-4CAD-B3EC-FB5012734C9B}" destId="{04B93470-86D2-40A7-900E-CD24DA28C27C}" srcOrd="6" destOrd="0" presId="urn:microsoft.com/office/officeart/2005/8/layout/default"/>
    <dgm:cxn modelId="{C55FCFF0-9076-45C1-8B83-8E3DBF7E9D7C}" type="presParOf" srcId="{796D485E-2741-4CAD-B3EC-FB5012734C9B}" destId="{19FBEC52-BC51-44C0-A2AB-438FC21FE8A5}" srcOrd="7" destOrd="0" presId="urn:microsoft.com/office/officeart/2005/8/layout/default"/>
    <dgm:cxn modelId="{B43099E1-E670-4949-9603-1A74A594FF80}" type="presParOf" srcId="{796D485E-2741-4CAD-B3EC-FB5012734C9B}" destId="{A9BF41AD-72F7-4B3D-94DE-8C1D4999BE3E}" srcOrd="8" destOrd="0" presId="urn:microsoft.com/office/officeart/2005/8/layout/default"/>
    <dgm:cxn modelId="{73F7DDE3-41A1-483E-AEC2-55A0E13E149E}" type="presParOf" srcId="{796D485E-2741-4CAD-B3EC-FB5012734C9B}" destId="{D55D00D0-F21E-4885-8A26-12169838AA7C}" srcOrd="9" destOrd="0" presId="urn:microsoft.com/office/officeart/2005/8/layout/default"/>
    <dgm:cxn modelId="{CC0D4CFA-1A68-4702-99F5-E18770CA71A7}" type="presParOf" srcId="{796D485E-2741-4CAD-B3EC-FB5012734C9B}" destId="{0176365E-658A-4ABA-BECF-7503E0CE15AD}" srcOrd="10" destOrd="0" presId="urn:microsoft.com/office/officeart/2005/8/layout/default"/>
    <dgm:cxn modelId="{4F5D7194-B651-4F83-A9AB-4082C4A238CE}" type="presParOf" srcId="{796D485E-2741-4CAD-B3EC-FB5012734C9B}" destId="{6C5DC39B-5A4A-4843-B7A5-32ABDCC7E700}" srcOrd="11" destOrd="0" presId="urn:microsoft.com/office/officeart/2005/8/layout/default"/>
    <dgm:cxn modelId="{D2135AA6-3999-4273-855F-533C47F88325}" type="presParOf" srcId="{796D485E-2741-4CAD-B3EC-FB5012734C9B}" destId="{8103F3B5-0CAD-40FE-A068-CC917BD7A6F1}" srcOrd="12" destOrd="0" presId="urn:microsoft.com/office/officeart/2005/8/layout/default"/>
    <dgm:cxn modelId="{309C42C2-0F19-4A3B-A3D1-1AA7218AD5DE}" type="presParOf" srcId="{796D485E-2741-4CAD-B3EC-FB5012734C9B}" destId="{B3F5BE32-3A98-4E5E-A624-3CF5E00EA564}" srcOrd="13" destOrd="0" presId="urn:microsoft.com/office/officeart/2005/8/layout/default"/>
    <dgm:cxn modelId="{D7C54CBA-8409-4228-A9EE-4111927ACEB4}" type="presParOf" srcId="{796D485E-2741-4CAD-B3EC-FB5012734C9B}" destId="{A0B779D4-D892-4E44-8EDD-18FC84373E17}" srcOrd="14" destOrd="0" presId="urn:microsoft.com/office/officeart/2005/8/layout/default"/>
    <dgm:cxn modelId="{F759B090-65D4-4EA8-9A7E-CFA4C04C212D}" type="presParOf" srcId="{796D485E-2741-4CAD-B3EC-FB5012734C9B}" destId="{CA1B9DBC-9335-4C9C-BC5D-7079C5CC66C6}" srcOrd="15" destOrd="0" presId="urn:microsoft.com/office/officeart/2005/8/layout/default"/>
    <dgm:cxn modelId="{1B564493-7663-422A-B7CE-AAE434C40DC7}" type="presParOf" srcId="{796D485E-2741-4CAD-B3EC-FB5012734C9B}" destId="{48320EF6-93EE-4FAC-9088-3D9B6ECFA76A}" srcOrd="1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188ACC2-EC87-4639-B2CC-3F841584FA3B}"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en-IN"/>
        </a:p>
      </dgm:t>
    </dgm:pt>
    <dgm:pt modelId="{767A0808-CD98-4E5A-9671-EA0E2BEAE0CB}">
      <dgm:prSet phldrT="[Text]" custT="1"/>
      <dgm:spPr/>
      <dgm:t>
        <a:bodyPr/>
        <a:lstStyle/>
        <a:p>
          <a:r>
            <a:rPr lang="en-IN" sz="1800" dirty="0"/>
            <a:t>Essentials of decision making</a:t>
          </a:r>
        </a:p>
      </dgm:t>
    </dgm:pt>
    <dgm:pt modelId="{F7A94807-A9B1-4B03-80BF-34666F884BE2}" type="parTrans" cxnId="{32FE4E14-25AD-4D87-9A2F-BB29042EED57}">
      <dgm:prSet/>
      <dgm:spPr/>
      <dgm:t>
        <a:bodyPr/>
        <a:lstStyle/>
        <a:p>
          <a:endParaRPr lang="en-IN"/>
        </a:p>
      </dgm:t>
    </dgm:pt>
    <dgm:pt modelId="{3C95717A-F859-4EB0-AFE9-7C99BA4A7C1C}" type="sibTrans" cxnId="{32FE4E14-25AD-4D87-9A2F-BB29042EED57}">
      <dgm:prSet/>
      <dgm:spPr/>
      <dgm:t>
        <a:bodyPr/>
        <a:lstStyle/>
        <a:p>
          <a:endParaRPr lang="en-IN"/>
        </a:p>
      </dgm:t>
    </dgm:pt>
    <dgm:pt modelId="{66E40B42-8728-4724-96DD-A8B21C2F75AC}">
      <dgm:prSet phldrT="[Text]" custT="1"/>
      <dgm:spPr/>
      <dgm:t>
        <a:bodyPr/>
        <a:lstStyle/>
        <a:p>
          <a:r>
            <a:rPr lang="en-IN" sz="1800" dirty="0"/>
            <a:t>Subject matter of decision making</a:t>
          </a:r>
        </a:p>
      </dgm:t>
    </dgm:pt>
    <dgm:pt modelId="{6A930178-9F8A-437B-9075-FD130FAAC891}" type="parTrans" cxnId="{E1B57775-50BE-4FA4-9700-86CA5F1BC5EC}">
      <dgm:prSet/>
      <dgm:spPr/>
      <dgm:t>
        <a:bodyPr/>
        <a:lstStyle/>
        <a:p>
          <a:endParaRPr lang="en-IN"/>
        </a:p>
      </dgm:t>
    </dgm:pt>
    <dgm:pt modelId="{DC112D5E-AB81-4101-AEA4-39427B09A374}" type="sibTrans" cxnId="{E1B57775-50BE-4FA4-9700-86CA5F1BC5EC}">
      <dgm:prSet/>
      <dgm:spPr/>
      <dgm:t>
        <a:bodyPr/>
        <a:lstStyle/>
        <a:p>
          <a:endParaRPr lang="en-IN"/>
        </a:p>
      </dgm:t>
    </dgm:pt>
    <dgm:pt modelId="{A399890C-C8DE-476E-BDEB-AB8F200D9748}">
      <dgm:prSet phldrT="[Text]" custT="1"/>
      <dgm:spPr/>
      <dgm:t>
        <a:bodyPr/>
        <a:lstStyle/>
        <a:p>
          <a:r>
            <a:rPr lang="en-IN" sz="1800" dirty="0"/>
            <a:t>Analysis of  the objectives and policies</a:t>
          </a:r>
        </a:p>
      </dgm:t>
    </dgm:pt>
    <dgm:pt modelId="{84CA85C8-B694-49E6-AAB7-917AE723F7D5}" type="parTrans" cxnId="{8361B40B-FC25-4708-AED5-395948337957}">
      <dgm:prSet/>
      <dgm:spPr/>
      <dgm:t>
        <a:bodyPr/>
        <a:lstStyle/>
        <a:p>
          <a:endParaRPr lang="en-IN"/>
        </a:p>
      </dgm:t>
    </dgm:pt>
    <dgm:pt modelId="{4676E92C-1D52-4AF6-8CD3-2559D94050F8}" type="sibTrans" cxnId="{8361B40B-FC25-4708-AED5-395948337957}">
      <dgm:prSet/>
      <dgm:spPr/>
      <dgm:t>
        <a:bodyPr/>
        <a:lstStyle/>
        <a:p>
          <a:endParaRPr lang="en-IN"/>
        </a:p>
      </dgm:t>
    </dgm:pt>
    <dgm:pt modelId="{8BE4D042-5556-40DC-A0A7-AFF6AAF489B5}">
      <dgm:prSet phldrT="[Text]" custT="1"/>
      <dgm:spPr/>
      <dgm:t>
        <a:bodyPr/>
        <a:lstStyle/>
        <a:p>
          <a:r>
            <a:rPr lang="en-IN" sz="1800" dirty="0"/>
            <a:t>Systematic gathering of information</a:t>
          </a:r>
        </a:p>
      </dgm:t>
    </dgm:pt>
    <dgm:pt modelId="{87F56879-2893-48A0-9EEB-9CE9E21AB55D}" type="parTrans" cxnId="{315EBC99-8460-4B21-87A7-6973DE335907}">
      <dgm:prSet/>
      <dgm:spPr/>
      <dgm:t>
        <a:bodyPr/>
        <a:lstStyle/>
        <a:p>
          <a:endParaRPr lang="en-IN"/>
        </a:p>
      </dgm:t>
    </dgm:pt>
    <dgm:pt modelId="{66F3EDA2-9336-49D4-B305-FBC19E57B3C3}" type="sibTrans" cxnId="{315EBC99-8460-4B21-87A7-6973DE335907}">
      <dgm:prSet/>
      <dgm:spPr/>
      <dgm:t>
        <a:bodyPr/>
        <a:lstStyle/>
        <a:p>
          <a:endParaRPr lang="en-IN"/>
        </a:p>
      </dgm:t>
    </dgm:pt>
    <dgm:pt modelId="{D69535F6-BC88-4B88-8D72-4779F2341D37}">
      <dgm:prSet phldrT="[Text]" custT="1"/>
      <dgm:spPr/>
      <dgm:t>
        <a:bodyPr/>
        <a:lstStyle/>
        <a:p>
          <a:r>
            <a:rPr lang="en-IN" sz="1800" dirty="0"/>
            <a:t>Analytical study of the alternatives</a:t>
          </a:r>
        </a:p>
      </dgm:t>
    </dgm:pt>
    <dgm:pt modelId="{1D3ED42B-01A1-4A40-8780-45A10A506CF7}" type="parTrans" cxnId="{FA4DEDBE-92AE-4BD4-968A-776BA23BC67F}">
      <dgm:prSet/>
      <dgm:spPr/>
      <dgm:t>
        <a:bodyPr/>
        <a:lstStyle/>
        <a:p>
          <a:endParaRPr lang="en-IN"/>
        </a:p>
      </dgm:t>
    </dgm:pt>
    <dgm:pt modelId="{B49D0F36-9CAE-4133-B882-45CD2E1D35ED}" type="sibTrans" cxnId="{FA4DEDBE-92AE-4BD4-968A-776BA23BC67F}">
      <dgm:prSet/>
      <dgm:spPr/>
      <dgm:t>
        <a:bodyPr/>
        <a:lstStyle/>
        <a:p>
          <a:endParaRPr lang="en-IN"/>
        </a:p>
      </dgm:t>
    </dgm:pt>
    <dgm:pt modelId="{E2E969D2-158D-4A2F-9E75-708F5E69108B}">
      <dgm:prSet phldrT="[Text]" custT="1"/>
      <dgm:spPr/>
      <dgm:t>
        <a:bodyPr/>
        <a:lstStyle/>
        <a:p>
          <a:r>
            <a:rPr lang="en-IN" sz="1800" dirty="0"/>
            <a:t>Proper communication system</a:t>
          </a:r>
        </a:p>
      </dgm:t>
    </dgm:pt>
    <dgm:pt modelId="{492222E3-8322-4A17-8012-FCAF9F24927E}" type="parTrans" cxnId="{34DC2AC8-A221-4BDF-A142-22E4CF2CE258}">
      <dgm:prSet/>
      <dgm:spPr/>
      <dgm:t>
        <a:bodyPr/>
        <a:lstStyle/>
        <a:p>
          <a:endParaRPr lang="en-IN"/>
        </a:p>
      </dgm:t>
    </dgm:pt>
    <dgm:pt modelId="{CB55CD69-E4BC-422E-9A75-37E51289D4BE}" type="sibTrans" cxnId="{34DC2AC8-A221-4BDF-A142-22E4CF2CE258}">
      <dgm:prSet/>
      <dgm:spPr/>
      <dgm:t>
        <a:bodyPr/>
        <a:lstStyle/>
        <a:p>
          <a:endParaRPr lang="en-IN"/>
        </a:p>
      </dgm:t>
    </dgm:pt>
    <dgm:pt modelId="{053749FC-F7C9-4138-A87A-0277E78D24AF}">
      <dgm:prSet phldrT="[Text]" custT="1"/>
      <dgm:spPr/>
      <dgm:t>
        <a:bodyPr/>
        <a:lstStyle/>
        <a:p>
          <a:r>
            <a:rPr lang="en-IN" sz="1800" dirty="0"/>
            <a:t>Follow up</a:t>
          </a:r>
        </a:p>
      </dgm:t>
    </dgm:pt>
    <dgm:pt modelId="{0A2E286E-ED5D-40F3-B06B-5EB9899F1761}" type="parTrans" cxnId="{BD4ADAF2-C0A7-4118-9CEB-F9619E1334F9}">
      <dgm:prSet/>
      <dgm:spPr/>
      <dgm:t>
        <a:bodyPr/>
        <a:lstStyle/>
        <a:p>
          <a:endParaRPr lang="en-IN"/>
        </a:p>
      </dgm:t>
    </dgm:pt>
    <dgm:pt modelId="{4295A78B-A5E0-46ED-8BFC-BF7190FD7187}" type="sibTrans" cxnId="{BD4ADAF2-C0A7-4118-9CEB-F9619E1334F9}">
      <dgm:prSet/>
      <dgm:spPr/>
      <dgm:t>
        <a:bodyPr/>
        <a:lstStyle/>
        <a:p>
          <a:endParaRPr lang="en-IN"/>
        </a:p>
      </dgm:t>
    </dgm:pt>
    <dgm:pt modelId="{291A78C5-AA9D-400A-8FDE-A388EFA9CE57}" type="pres">
      <dgm:prSet presAssocID="{7188ACC2-EC87-4639-B2CC-3F841584FA3B}" presName="Name0" presStyleCnt="0">
        <dgm:presLayoutVars>
          <dgm:chMax val="1"/>
          <dgm:chPref val="1"/>
          <dgm:dir/>
          <dgm:animOne val="branch"/>
          <dgm:animLvl val="lvl"/>
        </dgm:presLayoutVars>
      </dgm:prSet>
      <dgm:spPr/>
      <dgm:t>
        <a:bodyPr/>
        <a:lstStyle/>
        <a:p>
          <a:endParaRPr lang="en-IN"/>
        </a:p>
      </dgm:t>
    </dgm:pt>
    <dgm:pt modelId="{830C2864-2C44-4467-B4BF-82F8147FD140}" type="pres">
      <dgm:prSet presAssocID="{767A0808-CD98-4E5A-9671-EA0E2BEAE0CB}" presName="Parent" presStyleLbl="node0" presStyleIdx="0" presStyleCnt="1">
        <dgm:presLayoutVars>
          <dgm:chMax val="6"/>
          <dgm:chPref val="6"/>
        </dgm:presLayoutVars>
      </dgm:prSet>
      <dgm:spPr/>
      <dgm:t>
        <a:bodyPr/>
        <a:lstStyle/>
        <a:p>
          <a:endParaRPr lang="en-IN"/>
        </a:p>
      </dgm:t>
    </dgm:pt>
    <dgm:pt modelId="{D4663D13-14AC-4A60-B3EA-1B542E78E78B}" type="pres">
      <dgm:prSet presAssocID="{66E40B42-8728-4724-96DD-A8B21C2F75AC}" presName="Accent1" presStyleCnt="0"/>
      <dgm:spPr/>
    </dgm:pt>
    <dgm:pt modelId="{FA91F013-129F-47E8-A36F-4972485E1013}" type="pres">
      <dgm:prSet presAssocID="{66E40B42-8728-4724-96DD-A8B21C2F75AC}" presName="Accent" presStyleLbl="bgShp" presStyleIdx="0" presStyleCnt="6"/>
      <dgm:spPr/>
    </dgm:pt>
    <dgm:pt modelId="{DDD7EF03-E215-4C8E-9C12-66729A134E9E}" type="pres">
      <dgm:prSet presAssocID="{66E40B42-8728-4724-96DD-A8B21C2F75AC}" presName="Child1" presStyleLbl="node1" presStyleIdx="0" presStyleCnt="6">
        <dgm:presLayoutVars>
          <dgm:chMax val="0"/>
          <dgm:chPref val="0"/>
          <dgm:bulletEnabled val="1"/>
        </dgm:presLayoutVars>
      </dgm:prSet>
      <dgm:spPr/>
      <dgm:t>
        <a:bodyPr/>
        <a:lstStyle/>
        <a:p>
          <a:endParaRPr lang="en-IN"/>
        </a:p>
      </dgm:t>
    </dgm:pt>
    <dgm:pt modelId="{53DBEF1B-888A-47E2-89A3-E625A718E2BF}" type="pres">
      <dgm:prSet presAssocID="{A399890C-C8DE-476E-BDEB-AB8F200D9748}" presName="Accent2" presStyleCnt="0"/>
      <dgm:spPr/>
    </dgm:pt>
    <dgm:pt modelId="{931187B0-DAEF-48B5-A2A3-62BEB2A37885}" type="pres">
      <dgm:prSet presAssocID="{A399890C-C8DE-476E-BDEB-AB8F200D9748}" presName="Accent" presStyleLbl="bgShp" presStyleIdx="1" presStyleCnt="6"/>
      <dgm:spPr/>
    </dgm:pt>
    <dgm:pt modelId="{0A86A7EA-2DA8-4B95-AD74-9D41810FCCD6}" type="pres">
      <dgm:prSet presAssocID="{A399890C-C8DE-476E-BDEB-AB8F200D9748}" presName="Child2" presStyleLbl="node1" presStyleIdx="1" presStyleCnt="6">
        <dgm:presLayoutVars>
          <dgm:chMax val="0"/>
          <dgm:chPref val="0"/>
          <dgm:bulletEnabled val="1"/>
        </dgm:presLayoutVars>
      </dgm:prSet>
      <dgm:spPr/>
      <dgm:t>
        <a:bodyPr/>
        <a:lstStyle/>
        <a:p>
          <a:endParaRPr lang="en-IN"/>
        </a:p>
      </dgm:t>
    </dgm:pt>
    <dgm:pt modelId="{9C99A52E-0FE7-4EEC-B8C4-5BA8856403A5}" type="pres">
      <dgm:prSet presAssocID="{8BE4D042-5556-40DC-A0A7-AFF6AAF489B5}" presName="Accent3" presStyleCnt="0"/>
      <dgm:spPr/>
    </dgm:pt>
    <dgm:pt modelId="{E3DCB869-3EAC-4179-BE93-CD19D7A1FB37}" type="pres">
      <dgm:prSet presAssocID="{8BE4D042-5556-40DC-A0A7-AFF6AAF489B5}" presName="Accent" presStyleLbl="bgShp" presStyleIdx="2" presStyleCnt="6"/>
      <dgm:spPr/>
    </dgm:pt>
    <dgm:pt modelId="{23148C8E-7B95-4A56-926D-D84B4751635B}" type="pres">
      <dgm:prSet presAssocID="{8BE4D042-5556-40DC-A0A7-AFF6AAF489B5}" presName="Child3" presStyleLbl="node1" presStyleIdx="2" presStyleCnt="6">
        <dgm:presLayoutVars>
          <dgm:chMax val="0"/>
          <dgm:chPref val="0"/>
          <dgm:bulletEnabled val="1"/>
        </dgm:presLayoutVars>
      </dgm:prSet>
      <dgm:spPr/>
      <dgm:t>
        <a:bodyPr/>
        <a:lstStyle/>
        <a:p>
          <a:endParaRPr lang="en-IN"/>
        </a:p>
      </dgm:t>
    </dgm:pt>
    <dgm:pt modelId="{597AD7F6-39DE-463A-9DD5-288A97C5E5B9}" type="pres">
      <dgm:prSet presAssocID="{D69535F6-BC88-4B88-8D72-4779F2341D37}" presName="Accent4" presStyleCnt="0"/>
      <dgm:spPr/>
    </dgm:pt>
    <dgm:pt modelId="{23FF655A-235F-47F3-B5EE-EE95D117F305}" type="pres">
      <dgm:prSet presAssocID="{D69535F6-BC88-4B88-8D72-4779F2341D37}" presName="Accent" presStyleLbl="bgShp" presStyleIdx="3" presStyleCnt="6"/>
      <dgm:spPr/>
    </dgm:pt>
    <dgm:pt modelId="{5C8AD0E6-C428-491E-AD45-234DCEF335B6}" type="pres">
      <dgm:prSet presAssocID="{D69535F6-BC88-4B88-8D72-4779F2341D37}" presName="Child4" presStyleLbl="node1" presStyleIdx="3" presStyleCnt="6">
        <dgm:presLayoutVars>
          <dgm:chMax val="0"/>
          <dgm:chPref val="0"/>
          <dgm:bulletEnabled val="1"/>
        </dgm:presLayoutVars>
      </dgm:prSet>
      <dgm:spPr/>
      <dgm:t>
        <a:bodyPr/>
        <a:lstStyle/>
        <a:p>
          <a:endParaRPr lang="en-IN"/>
        </a:p>
      </dgm:t>
    </dgm:pt>
    <dgm:pt modelId="{E33DB938-A4E6-4CBC-8030-8BF6FCAB72E3}" type="pres">
      <dgm:prSet presAssocID="{E2E969D2-158D-4A2F-9E75-708F5E69108B}" presName="Accent5" presStyleCnt="0"/>
      <dgm:spPr/>
    </dgm:pt>
    <dgm:pt modelId="{D2A7BFB9-8B3A-4249-859B-A527AFA771CE}" type="pres">
      <dgm:prSet presAssocID="{E2E969D2-158D-4A2F-9E75-708F5E69108B}" presName="Accent" presStyleLbl="bgShp" presStyleIdx="4" presStyleCnt="6"/>
      <dgm:spPr/>
    </dgm:pt>
    <dgm:pt modelId="{CA989E80-3D1D-46B6-B156-27962D1DF02F}" type="pres">
      <dgm:prSet presAssocID="{E2E969D2-158D-4A2F-9E75-708F5E69108B}" presName="Child5" presStyleLbl="node1" presStyleIdx="4" presStyleCnt="6">
        <dgm:presLayoutVars>
          <dgm:chMax val="0"/>
          <dgm:chPref val="0"/>
          <dgm:bulletEnabled val="1"/>
        </dgm:presLayoutVars>
      </dgm:prSet>
      <dgm:spPr/>
      <dgm:t>
        <a:bodyPr/>
        <a:lstStyle/>
        <a:p>
          <a:endParaRPr lang="en-IN"/>
        </a:p>
      </dgm:t>
    </dgm:pt>
    <dgm:pt modelId="{6D3A20AD-5CE7-41F4-ADC0-DD0B5A2E9BE6}" type="pres">
      <dgm:prSet presAssocID="{053749FC-F7C9-4138-A87A-0277E78D24AF}" presName="Accent6" presStyleCnt="0"/>
      <dgm:spPr/>
    </dgm:pt>
    <dgm:pt modelId="{3B241005-AE6E-486D-97CA-A2CADA3B448B}" type="pres">
      <dgm:prSet presAssocID="{053749FC-F7C9-4138-A87A-0277E78D24AF}" presName="Accent" presStyleLbl="bgShp" presStyleIdx="5" presStyleCnt="6"/>
      <dgm:spPr/>
    </dgm:pt>
    <dgm:pt modelId="{8804E557-F396-4F4B-822F-80FC911B1487}" type="pres">
      <dgm:prSet presAssocID="{053749FC-F7C9-4138-A87A-0277E78D24AF}" presName="Child6" presStyleLbl="node1" presStyleIdx="5" presStyleCnt="6">
        <dgm:presLayoutVars>
          <dgm:chMax val="0"/>
          <dgm:chPref val="0"/>
          <dgm:bulletEnabled val="1"/>
        </dgm:presLayoutVars>
      </dgm:prSet>
      <dgm:spPr/>
      <dgm:t>
        <a:bodyPr/>
        <a:lstStyle/>
        <a:p>
          <a:endParaRPr lang="en-IN"/>
        </a:p>
      </dgm:t>
    </dgm:pt>
  </dgm:ptLst>
  <dgm:cxnLst>
    <dgm:cxn modelId="{A70654C0-5890-44A2-A10D-9F61E83A29C8}" type="presOf" srcId="{A399890C-C8DE-476E-BDEB-AB8F200D9748}" destId="{0A86A7EA-2DA8-4B95-AD74-9D41810FCCD6}" srcOrd="0" destOrd="0" presId="urn:microsoft.com/office/officeart/2011/layout/HexagonRadial"/>
    <dgm:cxn modelId="{FA4DEDBE-92AE-4BD4-968A-776BA23BC67F}" srcId="{767A0808-CD98-4E5A-9671-EA0E2BEAE0CB}" destId="{D69535F6-BC88-4B88-8D72-4779F2341D37}" srcOrd="3" destOrd="0" parTransId="{1D3ED42B-01A1-4A40-8780-45A10A506CF7}" sibTransId="{B49D0F36-9CAE-4133-B882-45CD2E1D35ED}"/>
    <dgm:cxn modelId="{B9B20AE8-D194-4DF3-B16A-D0064187E098}" type="presOf" srcId="{767A0808-CD98-4E5A-9671-EA0E2BEAE0CB}" destId="{830C2864-2C44-4467-B4BF-82F8147FD140}" srcOrd="0" destOrd="0" presId="urn:microsoft.com/office/officeart/2011/layout/HexagonRadial"/>
    <dgm:cxn modelId="{BEE5336C-2677-432C-8BFA-723F7C8381C2}" type="presOf" srcId="{053749FC-F7C9-4138-A87A-0277E78D24AF}" destId="{8804E557-F396-4F4B-822F-80FC911B1487}" srcOrd="0" destOrd="0" presId="urn:microsoft.com/office/officeart/2011/layout/HexagonRadial"/>
    <dgm:cxn modelId="{32FE4E14-25AD-4D87-9A2F-BB29042EED57}" srcId="{7188ACC2-EC87-4639-B2CC-3F841584FA3B}" destId="{767A0808-CD98-4E5A-9671-EA0E2BEAE0CB}" srcOrd="0" destOrd="0" parTransId="{F7A94807-A9B1-4B03-80BF-34666F884BE2}" sibTransId="{3C95717A-F859-4EB0-AFE9-7C99BA4A7C1C}"/>
    <dgm:cxn modelId="{E1B57775-50BE-4FA4-9700-86CA5F1BC5EC}" srcId="{767A0808-CD98-4E5A-9671-EA0E2BEAE0CB}" destId="{66E40B42-8728-4724-96DD-A8B21C2F75AC}" srcOrd="0" destOrd="0" parTransId="{6A930178-9F8A-437B-9075-FD130FAAC891}" sibTransId="{DC112D5E-AB81-4101-AEA4-39427B09A374}"/>
    <dgm:cxn modelId="{BD4ADAF2-C0A7-4118-9CEB-F9619E1334F9}" srcId="{767A0808-CD98-4E5A-9671-EA0E2BEAE0CB}" destId="{053749FC-F7C9-4138-A87A-0277E78D24AF}" srcOrd="5" destOrd="0" parTransId="{0A2E286E-ED5D-40F3-B06B-5EB9899F1761}" sibTransId="{4295A78B-A5E0-46ED-8BFC-BF7190FD7187}"/>
    <dgm:cxn modelId="{94AA2094-DF16-4956-9BB2-93240507313F}" type="presOf" srcId="{D69535F6-BC88-4B88-8D72-4779F2341D37}" destId="{5C8AD0E6-C428-491E-AD45-234DCEF335B6}" srcOrd="0" destOrd="0" presId="urn:microsoft.com/office/officeart/2011/layout/HexagonRadial"/>
    <dgm:cxn modelId="{BF2EAE9E-FEDD-4AB2-A7E5-FA12690E2479}" type="presOf" srcId="{7188ACC2-EC87-4639-B2CC-3F841584FA3B}" destId="{291A78C5-AA9D-400A-8FDE-A388EFA9CE57}" srcOrd="0" destOrd="0" presId="urn:microsoft.com/office/officeart/2011/layout/HexagonRadial"/>
    <dgm:cxn modelId="{CA4E780E-5A69-49DD-B87C-40E1C572BEF8}" type="presOf" srcId="{E2E969D2-158D-4A2F-9E75-708F5E69108B}" destId="{CA989E80-3D1D-46B6-B156-27962D1DF02F}" srcOrd="0" destOrd="0" presId="urn:microsoft.com/office/officeart/2011/layout/HexagonRadial"/>
    <dgm:cxn modelId="{315EBC99-8460-4B21-87A7-6973DE335907}" srcId="{767A0808-CD98-4E5A-9671-EA0E2BEAE0CB}" destId="{8BE4D042-5556-40DC-A0A7-AFF6AAF489B5}" srcOrd="2" destOrd="0" parTransId="{87F56879-2893-48A0-9EEB-9CE9E21AB55D}" sibTransId="{66F3EDA2-9336-49D4-B305-FBC19E57B3C3}"/>
    <dgm:cxn modelId="{34DC2AC8-A221-4BDF-A142-22E4CF2CE258}" srcId="{767A0808-CD98-4E5A-9671-EA0E2BEAE0CB}" destId="{E2E969D2-158D-4A2F-9E75-708F5E69108B}" srcOrd="4" destOrd="0" parTransId="{492222E3-8322-4A17-8012-FCAF9F24927E}" sibTransId="{CB55CD69-E4BC-422E-9A75-37E51289D4BE}"/>
    <dgm:cxn modelId="{8361B40B-FC25-4708-AED5-395948337957}" srcId="{767A0808-CD98-4E5A-9671-EA0E2BEAE0CB}" destId="{A399890C-C8DE-476E-BDEB-AB8F200D9748}" srcOrd="1" destOrd="0" parTransId="{84CA85C8-B694-49E6-AAB7-917AE723F7D5}" sibTransId="{4676E92C-1D52-4AF6-8CD3-2559D94050F8}"/>
    <dgm:cxn modelId="{E7B12C95-44CC-4FD7-B67E-6FE87A037459}" type="presOf" srcId="{8BE4D042-5556-40DC-A0A7-AFF6AAF489B5}" destId="{23148C8E-7B95-4A56-926D-D84B4751635B}" srcOrd="0" destOrd="0" presId="urn:microsoft.com/office/officeart/2011/layout/HexagonRadial"/>
    <dgm:cxn modelId="{FB2CBDE5-B20F-40C3-AC3A-A0D1BECCCFE3}" type="presOf" srcId="{66E40B42-8728-4724-96DD-A8B21C2F75AC}" destId="{DDD7EF03-E215-4C8E-9C12-66729A134E9E}" srcOrd="0" destOrd="0" presId="urn:microsoft.com/office/officeart/2011/layout/HexagonRadial"/>
    <dgm:cxn modelId="{D8F223CB-2A86-4306-BD77-42A8E33EDB34}" type="presParOf" srcId="{291A78C5-AA9D-400A-8FDE-A388EFA9CE57}" destId="{830C2864-2C44-4467-B4BF-82F8147FD140}" srcOrd="0" destOrd="0" presId="urn:microsoft.com/office/officeart/2011/layout/HexagonRadial"/>
    <dgm:cxn modelId="{CE2F812D-A306-4752-944D-4DA1B826A7E3}" type="presParOf" srcId="{291A78C5-AA9D-400A-8FDE-A388EFA9CE57}" destId="{D4663D13-14AC-4A60-B3EA-1B542E78E78B}" srcOrd="1" destOrd="0" presId="urn:microsoft.com/office/officeart/2011/layout/HexagonRadial"/>
    <dgm:cxn modelId="{EBBD422C-9F74-4EB3-A79E-45C2817D52CB}" type="presParOf" srcId="{D4663D13-14AC-4A60-B3EA-1B542E78E78B}" destId="{FA91F013-129F-47E8-A36F-4972485E1013}" srcOrd="0" destOrd="0" presId="urn:microsoft.com/office/officeart/2011/layout/HexagonRadial"/>
    <dgm:cxn modelId="{194B5359-7D25-42A4-91F3-5753C3F9981F}" type="presParOf" srcId="{291A78C5-AA9D-400A-8FDE-A388EFA9CE57}" destId="{DDD7EF03-E215-4C8E-9C12-66729A134E9E}" srcOrd="2" destOrd="0" presId="urn:microsoft.com/office/officeart/2011/layout/HexagonRadial"/>
    <dgm:cxn modelId="{FAD18190-4BA1-4FBD-98E3-5F9084C76BCF}" type="presParOf" srcId="{291A78C5-AA9D-400A-8FDE-A388EFA9CE57}" destId="{53DBEF1B-888A-47E2-89A3-E625A718E2BF}" srcOrd="3" destOrd="0" presId="urn:microsoft.com/office/officeart/2011/layout/HexagonRadial"/>
    <dgm:cxn modelId="{86D0D9A7-3504-4C8E-B168-362FE29567EE}" type="presParOf" srcId="{53DBEF1B-888A-47E2-89A3-E625A718E2BF}" destId="{931187B0-DAEF-48B5-A2A3-62BEB2A37885}" srcOrd="0" destOrd="0" presId="urn:microsoft.com/office/officeart/2011/layout/HexagonRadial"/>
    <dgm:cxn modelId="{976C2F45-DB73-4D68-8894-126B9F281435}" type="presParOf" srcId="{291A78C5-AA9D-400A-8FDE-A388EFA9CE57}" destId="{0A86A7EA-2DA8-4B95-AD74-9D41810FCCD6}" srcOrd="4" destOrd="0" presId="urn:microsoft.com/office/officeart/2011/layout/HexagonRadial"/>
    <dgm:cxn modelId="{6ED85B88-1C07-449F-952E-AB1B7B8810BD}" type="presParOf" srcId="{291A78C5-AA9D-400A-8FDE-A388EFA9CE57}" destId="{9C99A52E-0FE7-4EEC-B8C4-5BA8856403A5}" srcOrd="5" destOrd="0" presId="urn:microsoft.com/office/officeart/2011/layout/HexagonRadial"/>
    <dgm:cxn modelId="{1C469A5D-CEED-479B-9DEE-7A4319D364D8}" type="presParOf" srcId="{9C99A52E-0FE7-4EEC-B8C4-5BA8856403A5}" destId="{E3DCB869-3EAC-4179-BE93-CD19D7A1FB37}" srcOrd="0" destOrd="0" presId="urn:microsoft.com/office/officeart/2011/layout/HexagonRadial"/>
    <dgm:cxn modelId="{452F3FD2-7275-4DEA-AD8B-20782D1FAAE4}" type="presParOf" srcId="{291A78C5-AA9D-400A-8FDE-A388EFA9CE57}" destId="{23148C8E-7B95-4A56-926D-D84B4751635B}" srcOrd="6" destOrd="0" presId="urn:microsoft.com/office/officeart/2011/layout/HexagonRadial"/>
    <dgm:cxn modelId="{D6D1790B-0919-47B8-9803-8E278CB8CF0D}" type="presParOf" srcId="{291A78C5-AA9D-400A-8FDE-A388EFA9CE57}" destId="{597AD7F6-39DE-463A-9DD5-288A97C5E5B9}" srcOrd="7" destOrd="0" presId="urn:microsoft.com/office/officeart/2011/layout/HexagonRadial"/>
    <dgm:cxn modelId="{95524930-9D49-4061-8292-2CCAE5F0549F}" type="presParOf" srcId="{597AD7F6-39DE-463A-9DD5-288A97C5E5B9}" destId="{23FF655A-235F-47F3-B5EE-EE95D117F305}" srcOrd="0" destOrd="0" presId="urn:microsoft.com/office/officeart/2011/layout/HexagonRadial"/>
    <dgm:cxn modelId="{D6806F90-8678-4238-B30E-D1C1FAE300B4}" type="presParOf" srcId="{291A78C5-AA9D-400A-8FDE-A388EFA9CE57}" destId="{5C8AD0E6-C428-491E-AD45-234DCEF335B6}" srcOrd="8" destOrd="0" presId="urn:microsoft.com/office/officeart/2011/layout/HexagonRadial"/>
    <dgm:cxn modelId="{1C27C9CA-DA3A-4174-A6B4-F982E38C95B5}" type="presParOf" srcId="{291A78C5-AA9D-400A-8FDE-A388EFA9CE57}" destId="{E33DB938-A4E6-4CBC-8030-8BF6FCAB72E3}" srcOrd="9" destOrd="0" presId="urn:microsoft.com/office/officeart/2011/layout/HexagonRadial"/>
    <dgm:cxn modelId="{37F9336D-3CD2-4CAE-8B8E-45E48A8D8A42}" type="presParOf" srcId="{E33DB938-A4E6-4CBC-8030-8BF6FCAB72E3}" destId="{D2A7BFB9-8B3A-4249-859B-A527AFA771CE}" srcOrd="0" destOrd="0" presId="urn:microsoft.com/office/officeart/2011/layout/HexagonRadial"/>
    <dgm:cxn modelId="{888D5640-8A92-42D8-9BD1-9B65729502BD}" type="presParOf" srcId="{291A78C5-AA9D-400A-8FDE-A388EFA9CE57}" destId="{CA989E80-3D1D-46B6-B156-27962D1DF02F}" srcOrd="10" destOrd="0" presId="urn:microsoft.com/office/officeart/2011/layout/HexagonRadial"/>
    <dgm:cxn modelId="{01AAFB85-8F85-4673-899F-2EA0912F6301}" type="presParOf" srcId="{291A78C5-AA9D-400A-8FDE-A388EFA9CE57}" destId="{6D3A20AD-5CE7-41F4-ADC0-DD0B5A2E9BE6}" srcOrd="11" destOrd="0" presId="urn:microsoft.com/office/officeart/2011/layout/HexagonRadial"/>
    <dgm:cxn modelId="{6E91133A-6634-485D-8C4C-275357B927DE}" type="presParOf" srcId="{6D3A20AD-5CE7-41F4-ADC0-DD0B5A2E9BE6}" destId="{3B241005-AE6E-486D-97CA-A2CADA3B448B}" srcOrd="0" destOrd="0" presId="urn:microsoft.com/office/officeart/2011/layout/HexagonRadial"/>
    <dgm:cxn modelId="{507E0493-61B9-4A08-83B6-62F08EC81D4D}" type="presParOf" srcId="{291A78C5-AA9D-400A-8FDE-A388EFA9CE57}" destId="{8804E557-F396-4F4B-822F-80FC911B1487}"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1C6C917-B65A-4244-9BA5-A376F1F75C37}" type="doc">
      <dgm:prSet loTypeId="urn:microsoft.com/office/officeart/2008/layout/AlternatingHexagons" loCatId="list" qsTypeId="urn:microsoft.com/office/officeart/2005/8/quickstyle/3d3" qsCatId="3D" csTypeId="urn:microsoft.com/office/officeart/2005/8/colors/accent1_2" csCatId="accent1" phldr="1"/>
      <dgm:spPr/>
      <dgm:t>
        <a:bodyPr/>
        <a:lstStyle/>
        <a:p>
          <a:endParaRPr lang="en-IN"/>
        </a:p>
      </dgm:t>
    </dgm:pt>
    <dgm:pt modelId="{071498CE-1C63-44E4-85C6-C5C056201AB5}">
      <dgm:prSet phldrT="[Text]" custT="1"/>
      <dgm:spPr/>
      <dgm:t>
        <a:bodyPr/>
        <a:lstStyle/>
        <a:p>
          <a:r>
            <a:rPr lang="en-IN" sz="2000" dirty="0" smtClean="0">
              <a:latin typeface="Times New Roman" pitchFamily="18" charset="0"/>
              <a:cs typeface="Times New Roman" pitchFamily="18" charset="0"/>
            </a:rPr>
            <a:t>Provides Direction</a:t>
          </a:r>
          <a:endParaRPr lang="en-IN" sz="2000" dirty="0">
            <a:latin typeface="Times New Roman" pitchFamily="18" charset="0"/>
            <a:cs typeface="Times New Roman" pitchFamily="18" charset="0"/>
          </a:endParaRPr>
        </a:p>
      </dgm:t>
    </dgm:pt>
    <dgm:pt modelId="{E047AA6D-266D-4008-A4BB-C2819C394105}" type="parTrans" cxnId="{6BEB0A3A-A9D4-4EB1-9CBC-B75CE1D1C887}">
      <dgm:prSet/>
      <dgm:spPr/>
      <dgm:t>
        <a:bodyPr/>
        <a:lstStyle/>
        <a:p>
          <a:endParaRPr lang="en-IN" sz="2000">
            <a:latin typeface="Times New Roman" pitchFamily="18" charset="0"/>
            <a:cs typeface="Times New Roman" pitchFamily="18" charset="0"/>
          </a:endParaRPr>
        </a:p>
      </dgm:t>
    </dgm:pt>
    <dgm:pt modelId="{D9692C8C-16A5-4639-ABBB-E505B81AC68B}" type="sibTrans" cxnId="{6BEB0A3A-A9D4-4EB1-9CBC-B75CE1D1C887}">
      <dgm:prSet custT="1"/>
      <dgm:spPr/>
      <dgm:t>
        <a:bodyPr/>
        <a:lstStyle/>
        <a:p>
          <a:endParaRPr lang="en-IN" sz="2000">
            <a:solidFill>
              <a:schemeClr val="bg1"/>
            </a:solidFill>
            <a:latin typeface="Times New Roman" pitchFamily="18" charset="0"/>
            <a:cs typeface="Times New Roman" pitchFamily="18" charset="0"/>
          </a:endParaRPr>
        </a:p>
      </dgm:t>
    </dgm:pt>
    <dgm:pt modelId="{2AD0E774-530F-41DD-9536-14F663E8772A}">
      <dgm:prSet phldrT="[Text]" custT="1"/>
      <dgm:spPr/>
      <dgm:t>
        <a:bodyPr/>
        <a:lstStyle/>
        <a:p>
          <a:pPr algn="ctr"/>
          <a:r>
            <a:rPr lang="en-IN" sz="2000" dirty="0" smtClean="0">
              <a:latin typeface="Times New Roman" pitchFamily="18" charset="0"/>
              <a:cs typeface="Times New Roman" pitchFamily="18" charset="0"/>
            </a:rPr>
            <a:t>Facilitates innovation</a:t>
          </a:r>
          <a:endParaRPr lang="en-IN" sz="2000" dirty="0">
            <a:latin typeface="Times New Roman" pitchFamily="18" charset="0"/>
            <a:cs typeface="Times New Roman" pitchFamily="18" charset="0"/>
          </a:endParaRPr>
        </a:p>
      </dgm:t>
    </dgm:pt>
    <dgm:pt modelId="{D682A83B-4544-4B76-BDB0-6D43206B4C82}" type="parTrans" cxnId="{B518519E-CE08-4499-90FA-10CE9C035636}">
      <dgm:prSet/>
      <dgm:spPr/>
      <dgm:t>
        <a:bodyPr/>
        <a:lstStyle/>
        <a:p>
          <a:endParaRPr lang="en-IN" sz="2000">
            <a:latin typeface="Times New Roman" pitchFamily="18" charset="0"/>
            <a:cs typeface="Times New Roman" pitchFamily="18" charset="0"/>
          </a:endParaRPr>
        </a:p>
      </dgm:t>
    </dgm:pt>
    <dgm:pt modelId="{09BD80EF-A27E-4C02-B7F8-68F5EF2FE292}" type="sibTrans" cxnId="{B518519E-CE08-4499-90FA-10CE9C035636}">
      <dgm:prSet/>
      <dgm:spPr/>
      <dgm:t>
        <a:bodyPr/>
        <a:lstStyle/>
        <a:p>
          <a:endParaRPr lang="en-IN" sz="2000">
            <a:latin typeface="Times New Roman" pitchFamily="18" charset="0"/>
            <a:cs typeface="Times New Roman" pitchFamily="18" charset="0"/>
          </a:endParaRPr>
        </a:p>
      </dgm:t>
    </dgm:pt>
    <dgm:pt modelId="{F2F856A9-CF2E-4084-8750-55C579A91252}">
      <dgm:prSet phldrT="[Text]" custT="1"/>
      <dgm:spPr/>
      <dgm:t>
        <a:bodyPr/>
        <a:lstStyle/>
        <a:p>
          <a:r>
            <a:rPr lang="en-IN" sz="2000" dirty="0" smtClean="0">
              <a:latin typeface="Times New Roman" pitchFamily="18" charset="0"/>
              <a:cs typeface="Times New Roman" pitchFamily="18" charset="0"/>
            </a:rPr>
            <a:t>Facilitates Co-ordination</a:t>
          </a:r>
          <a:endParaRPr lang="en-IN" sz="2000" dirty="0">
            <a:latin typeface="Times New Roman" pitchFamily="18" charset="0"/>
            <a:cs typeface="Times New Roman" pitchFamily="18" charset="0"/>
          </a:endParaRPr>
        </a:p>
      </dgm:t>
    </dgm:pt>
    <dgm:pt modelId="{75A6ED12-8E98-47BA-A718-822197D24CF0}" type="parTrans" cxnId="{7972298D-D36E-4A3D-80DB-974C11475DD6}">
      <dgm:prSet/>
      <dgm:spPr/>
      <dgm:t>
        <a:bodyPr/>
        <a:lstStyle/>
        <a:p>
          <a:endParaRPr lang="en-IN" sz="2000">
            <a:latin typeface="Times New Roman" pitchFamily="18" charset="0"/>
            <a:cs typeface="Times New Roman" pitchFamily="18" charset="0"/>
          </a:endParaRPr>
        </a:p>
      </dgm:t>
    </dgm:pt>
    <dgm:pt modelId="{A023744C-4C14-4669-8B89-5F0D7D69D5D6}" type="sibTrans" cxnId="{7972298D-D36E-4A3D-80DB-974C11475DD6}">
      <dgm:prSet custT="1"/>
      <dgm:spPr/>
      <dgm:t>
        <a:bodyPr/>
        <a:lstStyle/>
        <a:p>
          <a:r>
            <a:rPr lang="en-IN" sz="2000" dirty="0" smtClean="0">
              <a:latin typeface="Times New Roman" pitchFamily="18" charset="0"/>
              <a:cs typeface="Times New Roman" pitchFamily="18" charset="0"/>
            </a:rPr>
            <a:t>Facilitates Organising</a:t>
          </a:r>
          <a:endParaRPr lang="en-IN" sz="2000" dirty="0">
            <a:latin typeface="Times New Roman" pitchFamily="18" charset="0"/>
            <a:cs typeface="Times New Roman" pitchFamily="18" charset="0"/>
          </a:endParaRPr>
        </a:p>
      </dgm:t>
    </dgm:pt>
    <dgm:pt modelId="{4C8C1883-1302-43C3-A2C5-C5694C8EC132}">
      <dgm:prSet phldrT="[Text]" custT="1"/>
      <dgm:spPr/>
      <dgm:t>
        <a:bodyPr/>
        <a:lstStyle/>
        <a:p>
          <a:pPr algn="ctr"/>
          <a:r>
            <a:rPr lang="en-IN" sz="2000" dirty="0" smtClean="0">
              <a:latin typeface="Times New Roman" pitchFamily="18" charset="0"/>
              <a:cs typeface="Times New Roman" pitchFamily="18" charset="0"/>
            </a:rPr>
            <a:t>Helps </a:t>
          </a:r>
        </a:p>
        <a:p>
          <a:pPr algn="ctr"/>
          <a:r>
            <a:rPr lang="en-IN" sz="2000" dirty="0" smtClean="0">
              <a:latin typeface="Times New Roman" pitchFamily="18" charset="0"/>
              <a:cs typeface="Times New Roman" pitchFamily="18" charset="0"/>
            </a:rPr>
            <a:t>Decision-making</a:t>
          </a:r>
          <a:endParaRPr lang="en-IN" sz="2000" dirty="0">
            <a:latin typeface="Times New Roman" pitchFamily="18" charset="0"/>
            <a:cs typeface="Times New Roman" pitchFamily="18" charset="0"/>
          </a:endParaRPr>
        </a:p>
      </dgm:t>
    </dgm:pt>
    <dgm:pt modelId="{DDB3D25C-D78A-4F2B-B21C-02C0DF5DF243}" type="parTrans" cxnId="{330F4325-8951-43B1-8AC6-0E99E93DC68E}">
      <dgm:prSet/>
      <dgm:spPr/>
      <dgm:t>
        <a:bodyPr/>
        <a:lstStyle/>
        <a:p>
          <a:endParaRPr lang="en-IN" sz="2000">
            <a:latin typeface="Times New Roman" pitchFamily="18" charset="0"/>
            <a:cs typeface="Times New Roman" pitchFamily="18" charset="0"/>
          </a:endParaRPr>
        </a:p>
      </dgm:t>
    </dgm:pt>
    <dgm:pt modelId="{B9089F7C-6885-455C-85C1-401B9B04DBD2}" type="sibTrans" cxnId="{330F4325-8951-43B1-8AC6-0E99E93DC68E}">
      <dgm:prSet/>
      <dgm:spPr/>
      <dgm:t>
        <a:bodyPr/>
        <a:lstStyle/>
        <a:p>
          <a:endParaRPr lang="en-IN" sz="2000">
            <a:latin typeface="Times New Roman" pitchFamily="18" charset="0"/>
            <a:cs typeface="Times New Roman" pitchFamily="18" charset="0"/>
          </a:endParaRPr>
        </a:p>
      </dgm:t>
    </dgm:pt>
    <dgm:pt modelId="{77542F5C-9DEF-41A9-9F26-9910FE553C9A}">
      <dgm:prSet phldrT="[Text]" custT="1"/>
      <dgm:spPr/>
      <dgm:t>
        <a:bodyPr/>
        <a:lstStyle/>
        <a:p>
          <a:r>
            <a:rPr lang="en-IN" sz="2000" dirty="0" smtClean="0">
              <a:latin typeface="Times New Roman" pitchFamily="18" charset="0"/>
              <a:cs typeface="Times New Roman" pitchFamily="18" charset="0"/>
            </a:rPr>
            <a:t>Facilitates Control</a:t>
          </a:r>
          <a:endParaRPr lang="en-IN" sz="2000" dirty="0">
            <a:latin typeface="Times New Roman" pitchFamily="18" charset="0"/>
            <a:cs typeface="Times New Roman" pitchFamily="18" charset="0"/>
          </a:endParaRPr>
        </a:p>
      </dgm:t>
    </dgm:pt>
    <dgm:pt modelId="{4238B5F6-2F0B-49FA-A20D-F7C18C06E6A8}" type="parTrans" cxnId="{1C6ACF6E-27A0-4D80-9FC9-F8B778E69A93}">
      <dgm:prSet/>
      <dgm:spPr/>
      <dgm:t>
        <a:bodyPr/>
        <a:lstStyle/>
        <a:p>
          <a:endParaRPr lang="en-IN" sz="2000">
            <a:latin typeface="Times New Roman" pitchFamily="18" charset="0"/>
            <a:cs typeface="Times New Roman" pitchFamily="18" charset="0"/>
          </a:endParaRPr>
        </a:p>
      </dgm:t>
    </dgm:pt>
    <dgm:pt modelId="{1849BC88-5186-4070-91A7-3A7625EEA2CE}" type="sibTrans" cxnId="{1C6ACF6E-27A0-4D80-9FC9-F8B778E69A93}">
      <dgm:prSet custT="1"/>
      <dgm:spPr/>
      <dgm:t>
        <a:bodyPr/>
        <a:lstStyle/>
        <a:p>
          <a:endParaRPr lang="en-IN" sz="2000">
            <a:latin typeface="Times New Roman" pitchFamily="18" charset="0"/>
            <a:cs typeface="Times New Roman" pitchFamily="18" charset="0"/>
          </a:endParaRPr>
        </a:p>
      </dgm:t>
    </dgm:pt>
    <dgm:pt modelId="{507EEB89-E451-4A4F-8D1E-CF93A73F9394}">
      <dgm:prSet phldrT="[Text]" custT="1"/>
      <dgm:spPr/>
      <dgm:t>
        <a:bodyPr/>
        <a:lstStyle/>
        <a:p>
          <a:pPr algn="ctr"/>
          <a:r>
            <a:rPr lang="en-IN" sz="2000" dirty="0" smtClean="0">
              <a:latin typeface="Times New Roman" pitchFamily="18" charset="0"/>
              <a:cs typeface="Times New Roman" pitchFamily="18" charset="0"/>
            </a:rPr>
            <a:t>Eliminates wastages &amp; overlapping</a:t>
          </a:r>
          <a:endParaRPr lang="en-IN" sz="2000" dirty="0">
            <a:latin typeface="Times New Roman" pitchFamily="18" charset="0"/>
            <a:cs typeface="Times New Roman" pitchFamily="18" charset="0"/>
          </a:endParaRPr>
        </a:p>
      </dgm:t>
    </dgm:pt>
    <dgm:pt modelId="{335343DF-43E6-425E-9783-26FF4256B3FC}" type="parTrans" cxnId="{A1F24062-8033-4016-8DB9-845C53250F4E}">
      <dgm:prSet/>
      <dgm:spPr/>
      <dgm:t>
        <a:bodyPr/>
        <a:lstStyle/>
        <a:p>
          <a:endParaRPr lang="en-IN" sz="2000">
            <a:latin typeface="Times New Roman" pitchFamily="18" charset="0"/>
            <a:cs typeface="Times New Roman" pitchFamily="18" charset="0"/>
          </a:endParaRPr>
        </a:p>
      </dgm:t>
    </dgm:pt>
    <dgm:pt modelId="{9D9B35FD-77F2-4F0B-8138-A91E3DBA4300}" type="sibTrans" cxnId="{A1F24062-8033-4016-8DB9-845C53250F4E}">
      <dgm:prSet/>
      <dgm:spPr/>
      <dgm:t>
        <a:bodyPr/>
        <a:lstStyle/>
        <a:p>
          <a:endParaRPr lang="en-IN" sz="2000">
            <a:latin typeface="Times New Roman" pitchFamily="18" charset="0"/>
            <a:cs typeface="Times New Roman" pitchFamily="18" charset="0"/>
          </a:endParaRPr>
        </a:p>
      </dgm:t>
    </dgm:pt>
    <dgm:pt modelId="{993A65D0-5231-473A-BE65-346D01677F9B}" type="pres">
      <dgm:prSet presAssocID="{31C6C917-B65A-4244-9BA5-A376F1F75C37}" presName="Name0" presStyleCnt="0">
        <dgm:presLayoutVars>
          <dgm:chMax/>
          <dgm:chPref/>
          <dgm:dir/>
          <dgm:animLvl val="lvl"/>
        </dgm:presLayoutVars>
      </dgm:prSet>
      <dgm:spPr/>
      <dgm:t>
        <a:bodyPr/>
        <a:lstStyle/>
        <a:p>
          <a:endParaRPr lang="en-IN"/>
        </a:p>
      </dgm:t>
    </dgm:pt>
    <dgm:pt modelId="{58E97B63-A654-4A27-A1D1-7C98B181230D}" type="pres">
      <dgm:prSet presAssocID="{071498CE-1C63-44E4-85C6-C5C056201AB5}" presName="composite" presStyleCnt="0"/>
      <dgm:spPr/>
    </dgm:pt>
    <dgm:pt modelId="{EAA8FCF4-C4AA-45D1-8382-DCD36154439D}" type="pres">
      <dgm:prSet presAssocID="{071498CE-1C63-44E4-85C6-C5C056201AB5}" presName="Parent1" presStyleLbl="node1" presStyleIdx="0" presStyleCnt="6">
        <dgm:presLayoutVars>
          <dgm:chMax val="1"/>
          <dgm:chPref val="1"/>
          <dgm:bulletEnabled val="1"/>
        </dgm:presLayoutVars>
      </dgm:prSet>
      <dgm:spPr/>
      <dgm:t>
        <a:bodyPr/>
        <a:lstStyle/>
        <a:p>
          <a:endParaRPr lang="en-IN"/>
        </a:p>
      </dgm:t>
    </dgm:pt>
    <dgm:pt modelId="{9ECE6DD8-5FDE-4476-A4C8-3E6C24C09ABE}" type="pres">
      <dgm:prSet presAssocID="{071498CE-1C63-44E4-85C6-C5C056201AB5}" presName="Childtext1" presStyleLbl="revTx" presStyleIdx="0" presStyleCnt="3">
        <dgm:presLayoutVars>
          <dgm:chMax val="0"/>
          <dgm:chPref val="0"/>
          <dgm:bulletEnabled val="1"/>
        </dgm:presLayoutVars>
      </dgm:prSet>
      <dgm:spPr/>
      <dgm:t>
        <a:bodyPr/>
        <a:lstStyle/>
        <a:p>
          <a:endParaRPr lang="en-IN"/>
        </a:p>
      </dgm:t>
    </dgm:pt>
    <dgm:pt modelId="{F435E07C-CAD1-41C4-9415-1EA0B2A4A670}" type="pres">
      <dgm:prSet presAssocID="{071498CE-1C63-44E4-85C6-C5C056201AB5}" presName="BalanceSpacing" presStyleCnt="0"/>
      <dgm:spPr/>
    </dgm:pt>
    <dgm:pt modelId="{FB1D94F2-BC3F-4115-B72D-151F03A784FD}" type="pres">
      <dgm:prSet presAssocID="{071498CE-1C63-44E4-85C6-C5C056201AB5}" presName="BalanceSpacing1" presStyleCnt="0"/>
      <dgm:spPr/>
    </dgm:pt>
    <dgm:pt modelId="{3F9FA1D2-4605-4000-8F71-914F41437BA8}" type="pres">
      <dgm:prSet presAssocID="{D9692C8C-16A5-4639-ABBB-E505B81AC68B}" presName="Accent1Text" presStyleLbl="node1" presStyleIdx="1" presStyleCnt="6"/>
      <dgm:spPr/>
      <dgm:t>
        <a:bodyPr/>
        <a:lstStyle/>
        <a:p>
          <a:endParaRPr lang="en-IN"/>
        </a:p>
      </dgm:t>
    </dgm:pt>
    <dgm:pt modelId="{191CA4AD-1869-4C3E-B4AA-BCE629E1B76D}" type="pres">
      <dgm:prSet presAssocID="{D9692C8C-16A5-4639-ABBB-E505B81AC68B}" presName="spaceBetweenRectangles" presStyleCnt="0"/>
      <dgm:spPr/>
    </dgm:pt>
    <dgm:pt modelId="{6FE707CC-A053-4033-A276-C8F6D69EBB5A}" type="pres">
      <dgm:prSet presAssocID="{F2F856A9-CF2E-4084-8750-55C579A91252}" presName="composite" presStyleCnt="0"/>
      <dgm:spPr/>
    </dgm:pt>
    <dgm:pt modelId="{25D088AD-4AF3-4FDA-9384-326B90AA9EB3}" type="pres">
      <dgm:prSet presAssocID="{F2F856A9-CF2E-4084-8750-55C579A91252}" presName="Parent1" presStyleLbl="node1" presStyleIdx="2" presStyleCnt="6">
        <dgm:presLayoutVars>
          <dgm:chMax val="1"/>
          <dgm:chPref val="1"/>
          <dgm:bulletEnabled val="1"/>
        </dgm:presLayoutVars>
      </dgm:prSet>
      <dgm:spPr/>
      <dgm:t>
        <a:bodyPr/>
        <a:lstStyle/>
        <a:p>
          <a:endParaRPr lang="en-IN"/>
        </a:p>
      </dgm:t>
    </dgm:pt>
    <dgm:pt modelId="{29802938-647A-460E-B2FA-EF48C619C063}" type="pres">
      <dgm:prSet presAssocID="{F2F856A9-CF2E-4084-8750-55C579A91252}" presName="Childtext1" presStyleLbl="revTx" presStyleIdx="1" presStyleCnt="3">
        <dgm:presLayoutVars>
          <dgm:chMax val="0"/>
          <dgm:chPref val="0"/>
          <dgm:bulletEnabled val="1"/>
        </dgm:presLayoutVars>
      </dgm:prSet>
      <dgm:spPr/>
      <dgm:t>
        <a:bodyPr/>
        <a:lstStyle/>
        <a:p>
          <a:endParaRPr lang="en-IN"/>
        </a:p>
      </dgm:t>
    </dgm:pt>
    <dgm:pt modelId="{53B3C2B0-B6B6-4E79-B8A5-C5E348D4657C}" type="pres">
      <dgm:prSet presAssocID="{F2F856A9-CF2E-4084-8750-55C579A91252}" presName="BalanceSpacing" presStyleCnt="0"/>
      <dgm:spPr/>
    </dgm:pt>
    <dgm:pt modelId="{A5B1FD4F-6991-4691-B6EB-212D1DE830BF}" type="pres">
      <dgm:prSet presAssocID="{F2F856A9-CF2E-4084-8750-55C579A91252}" presName="BalanceSpacing1" presStyleCnt="0"/>
      <dgm:spPr/>
    </dgm:pt>
    <dgm:pt modelId="{BFC34455-7C29-49D6-BD6C-BFB3A7BD6DA0}" type="pres">
      <dgm:prSet presAssocID="{A023744C-4C14-4669-8B89-5F0D7D69D5D6}" presName="Accent1Text" presStyleLbl="node1" presStyleIdx="3" presStyleCnt="6"/>
      <dgm:spPr/>
      <dgm:t>
        <a:bodyPr/>
        <a:lstStyle/>
        <a:p>
          <a:endParaRPr lang="en-IN"/>
        </a:p>
      </dgm:t>
    </dgm:pt>
    <dgm:pt modelId="{FD725DA4-A38D-4852-9ADB-182134157538}" type="pres">
      <dgm:prSet presAssocID="{A023744C-4C14-4669-8B89-5F0D7D69D5D6}" presName="spaceBetweenRectangles" presStyleCnt="0"/>
      <dgm:spPr/>
    </dgm:pt>
    <dgm:pt modelId="{2E36BFFD-72EC-4E8F-8899-F2D69C7387A3}" type="pres">
      <dgm:prSet presAssocID="{77542F5C-9DEF-41A9-9F26-9910FE553C9A}" presName="composite" presStyleCnt="0"/>
      <dgm:spPr/>
    </dgm:pt>
    <dgm:pt modelId="{B3C8E0EC-1D27-41EC-A677-A9A77F9FA4A2}" type="pres">
      <dgm:prSet presAssocID="{77542F5C-9DEF-41A9-9F26-9910FE553C9A}" presName="Parent1" presStyleLbl="node1" presStyleIdx="4" presStyleCnt="6">
        <dgm:presLayoutVars>
          <dgm:chMax val="1"/>
          <dgm:chPref val="1"/>
          <dgm:bulletEnabled val="1"/>
        </dgm:presLayoutVars>
      </dgm:prSet>
      <dgm:spPr/>
      <dgm:t>
        <a:bodyPr/>
        <a:lstStyle/>
        <a:p>
          <a:endParaRPr lang="en-IN"/>
        </a:p>
      </dgm:t>
    </dgm:pt>
    <dgm:pt modelId="{8B04643B-2CE6-4DDE-BDAF-67BEE4E605A4}" type="pres">
      <dgm:prSet presAssocID="{77542F5C-9DEF-41A9-9F26-9910FE553C9A}" presName="Childtext1" presStyleLbl="revTx" presStyleIdx="2" presStyleCnt="3">
        <dgm:presLayoutVars>
          <dgm:chMax val="0"/>
          <dgm:chPref val="0"/>
          <dgm:bulletEnabled val="1"/>
        </dgm:presLayoutVars>
      </dgm:prSet>
      <dgm:spPr/>
      <dgm:t>
        <a:bodyPr/>
        <a:lstStyle/>
        <a:p>
          <a:endParaRPr lang="en-IN"/>
        </a:p>
      </dgm:t>
    </dgm:pt>
    <dgm:pt modelId="{3225E353-3519-4A10-976E-91664578838C}" type="pres">
      <dgm:prSet presAssocID="{77542F5C-9DEF-41A9-9F26-9910FE553C9A}" presName="BalanceSpacing" presStyleCnt="0"/>
      <dgm:spPr/>
    </dgm:pt>
    <dgm:pt modelId="{3D946D32-8B67-49E6-9C79-02261B0D31C2}" type="pres">
      <dgm:prSet presAssocID="{77542F5C-9DEF-41A9-9F26-9910FE553C9A}" presName="BalanceSpacing1" presStyleCnt="0"/>
      <dgm:spPr/>
    </dgm:pt>
    <dgm:pt modelId="{E728E7AD-6D01-4D1A-9FE0-16177AD80B3E}" type="pres">
      <dgm:prSet presAssocID="{1849BC88-5186-4070-91A7-3A7625EEA2CE}" presName="Accent1Text" presStyleLbl="node1" presStyleIdx="5" presStyleCnt="6"/>
      <dgm:spPr/>
      <dgm:t>
        <a:bodyPr/>
        <a:lstStyle/>
        <a:p>
          <a:endParaRPr lang="en-IN"/>
        </a:p>
      </dgm:t>
    </dgm:pt>
  </dgm:ptLst>
  <dgm:cxnLst>
    <dgm:cxn modelId="{D1C9C20B-46AA-477B-A3ED-2DCE6315250C}" type="presOf" srcId="{31C6C917-B65A-4244-9BA5-A376F1F75C37}" destId="{993A65D0-5231-473A-BE65-346D01677F9B}" srcOrd="0" destOrd="0" presId="urn:microsoft.com/office/officeart/2008/layout/AlternatingHexagons"/>
    <dgm:cxn modelId="{E14BC760-1493-4040-9145-725163FE76C3}" type="presOf" srcId="{4C8C1883-1302-43C3-A2C5-C5694C8EC132}" destId="{29802938-647A-460E-B2FA-EF48C619C063}" srcOrd="0" destOrd="0" presId="urn:microsoft.com/office/officeart/2008/layout/AlternatingHexagons"/>
    <dgm:cxn modelId="{D790F45D-05A2-443C-B4B5-962E819798B1}" type="presOf" srcId="{D9692C8C-16A5-4639-ABBB-E505B81AC68B}" destId="{3F9FA1D2-4605-4000-8F71-914F41437BA8}" srcOrd="0" destOrd="0" presId="urn:microsoft.com/office/officeart/2008/layout/AlternatingHexagons"/>
    <dgm:cxn modelId="{0A98B2E3-A6E6-42BC-8437-D46FF530A3AB}" type="presOf" srcId="{507EEB89-E451-4A4F-8D1E-CF93A73F9394}" destId="{8B04643B-2CE6-4DDE-BDAF-67BEE4E605A4}" srcOrd="0" destOrd="0" presId="urn:microsoft.com/office/officeart/2008/layout/AlternatingHexagons"/>
    <dgm:cxn modelId="{2FE8D18C-E140-49B5-BA4B-149176D51317}" type="presOf" srcId="{071498CE-1C63-44E4-85C6-C5C056201AB5}" destId="{EAA8FCF4-C4AA-45D1-8382-DCD36154439D}" srcOrd="0" destOrd="0" presId="urn:microsoft.com/office/officeart/2008/layout/AlternatingHexagons"/>
    <dgm:cxn modelId="{B518519E-CE08-4499-90FA-10CE9C035636}" srcId="{071498CE-1C63-44E4-85C6-C5C056201AB5}" destId="{2AD0E774-530F-41DD-9536-14F663E8772A}" srcOrd="0" destOrd="0" parTransId="{D682A83B-4544-4B76-BDB0-6D43206B4C82}" sibTransId="{09BD80EF-A27E-4C02-B7F8-68F5EF2FE292}"/>
    <dgm:cxn modelId="{7972298D-D36E-4A3D-80DB-974C11475DD6}" srcId="{31C6C917-B65A-4244-9BA5-A376F1F75C37}" destId="{F2F856A9-CF2E-4084-8750-55C579A91252}" srcOrd="1" destOrd="0" parTransId="{75A6ED12-8E98-47BA-A718-822197D24CF0}" sibTransId="{A023744C-4C14-4669-8B89-5F0D7D69D5D6}"/>
    <dgm:cxn modelId="{1C6ACF6E-27A0-4D80-9FC9-F8B778E69A93}" srcId="{31C6C917-B65A-4244-9BA5-A376F1F75C37}" destId="{77542F5C-9DEF-41A9-9F26-9910FE553C9A}" srcOrd="2" destOrd="0" parTransId="{4238B5F6-2F0B-49FA-A20D-F7C18C06E6A8}" sibTransId="{1849BC88-5186-4070-91A7-3A7625EEA2CE}"/>
    <dgm:cxn modelId="{0271ECBF-07DC-448C-8394-C5161B00950D}" type="presOf" srcId="{2AD0E774-530F-41DD-9536-14F663E8772A}" destId="{9ECE6DD8-5FDE-4476-A4C8-3E6C24C09ABE}" srcOrd="0" destOrd="0" presId="urn:microsoft.com/office/officeart/2008/layout/AlternatingHexagons"/>
    <dgm:cxn modelId="{330F4325-8951-43B1-8AC6-0E99E93DC68E}" srcId="{F2F856A9-CF2E-4084-8750-55C579A91252}" destId="{4C8C1883-1302-43C3-A2C5-C5694C8EC132}" srcOrd="0" destOrd="0" parTransId="{DDB3D25C-D78A-4F2B-B21C-02C0DF5DF243}" sibTransId="{B9089F7C-6885-455C-85C1-401B9B04DBD2}"/>
    <dgm:cxn modelId="{4E8FD0C6-F51B-47E2-97D5-95367D25A988}" type="presOf" srcId="{1849BC88-5186-4070-91A7-3A7625EEA2CE}" destId="{E728E7AD-6D01-4D1A-9FE0-16177AD80B3E}" srcOrd="0" destOrd="0" presId="urn:microsoft.com/office/officeart/2008/layout/AlternatingHexagons"/>
    <dgm:cxn modelId="{6EFA4C6F-F996-48FE-8B39-37434D6781C3}" type="presOf" srcId="{77542F5C-9DEF-41A9-9F26-9910FE553C9A}" destId="{B3C8E0EC-1D27-41EC-A677-A9A77F9FA4A2}" srcOrd="0" destOrd="0" presId="urn:microsoft.com/office/officeart/2008/layout/AlternatingHexagons"/>
    <dgm:cxn modelId="{E4FCE8F1-4870-4F4A-876C-EF8CCE28EC4A}" type="presOf" srcId="{F2F856A9-CF2E-4084-8750-55C579A91252}" destId="{25D088AD-4AF3-4FDA-9384-326B90AA9EB3}" srcOrd="0" destOrd="0" presId="urn:microsoft.com/office/officeart/2008/layout/AlternatingHexagons"/>
    <dgm:cxn modelId="{6BEB0A3A-A9D4-4EB1-9CBC-B75CE1D1C887}" srcId="{31C6C917-B65A-4244-9BA5-A376F1F75C37}" destId="{071498CE-1C63-44E4-85C6-C5C056201AB5}" srcOrd="0" destOrd="0" parTransId="{E047AA6D-266D-4008-A4BB-C2819C394105}" sibTransId="{D9692C8C-16A5-4639-ABBB-E505B81AC68B}"/>
    <dgm:cxn modelId="{A1F24062-8033-4016-8DB9-845C53250F4E}" srcId="{77542F5C-9DEF-41A9-9F26-9910FE553C9A}" destId="{507EEB89-E451-4A4F-8D1E-CF93A73F9394}" srcOrd="0" destOrd="0" parTransId="{335343DF-43E6-425E-9783-26FF4256B3FC}" sibTransId="{9D9B35FD-77F2-4F0B-8138-A91E3DBA4300}"/>
    <dgm:cxn modelId="{E9973E58-8766-4866-8537-863DC57F283E}" type="presOf" srcId="{A023744C-4C14-4669-8B89-5F0D7D69D5D6}" destId="{BFC34455-7C29-49D6-BD6C-BFB3A7BD6DA0}" srcOrd="0" destOrd="0" presId="urn:microsoft.com/office/officeart/2008/layout/AlternatingHexagons"/>
    <dgm:cxn modelId="{B34F9053-94AB-435B-AC68-B98904CD0780}" type="presParOf" srcId="{993A65D0-5231-473A-BE65-346D01677F9B}" destId="{58E97B63-A654-4A27-A1D1-7C98B181230D}" srcOrd="0" destOrd="0" presId="urn:microsoft.com/office/officeart/2008/layout/AlternatingHexagons"/>
    <dgm:cxn modelId="{6348488F-97E7-40E2-89A8-9A409045B49A}" type="presParOf" srcId="{58E97B63-A654-4A27-A1D1-7C98B181230D}" destId="{EAA8FCF4-C4AA-45D1-8382-DCD36154439D}" srcOrd="0" destOrd="0" presId="urn:microsoft.com/office/officeart/2008/layout/AlternatingHexagons"/>
    <dgm:cxn modelId="{87B6C4B3-D2CC-44F0-8D56-15FDCF2E0500}" type="presParOf" srcId="{58E97B63-A654-4A27-A1D1-7C98B181230D}" destId="{9ECE6DD8-5FDE-4476-A4C8-3E6C24C09ABE}" srcOrd="1" destOrd="0" presId="urn:microsoft.com/office/officeart/2008/layout/AlternatingHexagons"/>
    <dgm:cxn modelId="{9BF9F582-C4BA-4D1D-8E06-6B7DF9C70BAD}" type="presParOf" srcId="{58E97B63-A654-4A27-A1D1-7C98B181230D}" destId="{F435E07C-CAD1-41C4-9415-1EA0B2A4A670}" srcOrd="2" destOrd="0" presId="urn:microsoft.com/office/officeart/2008/layout/AlternatingHexagons"/>
    <dgm:cxn modelId="{93782709-5BB9-46FD-94E2-A389C9D38352}" type="presParOf" srcId="{58E97B63-A654-4A27-A1D1-7C98B181230D}" destId="{FB1D94F2-BC3F-4115-B72D-151F03A784FD}" srcOrd="3" destOrd="0" presId="urn:microsoft.com/office/officeart/2008/layout/AlternatingHexagons"/>
    <dgm:cxn modelId="{15F1D4B3-F801-4CD0-8F90-2800988282C7}" type="presParOf" srcId="{58E97B63-A654-4A27-A1D1-7C98B181230D}" destId="{3F9FA1D2-4605-4000-8F71-914F41437BA8}" srcOrd="4" destOrd="0" presId="urn:microsoft.com/office/officeart/2008/layout/AlternatingHexagons"/>
    <dgm:cxn modelId="{EC65B629-B7A6-40CA-AD48-F0EB52462CDE}" type="presParOf" srcId="{993A65D0-5231-473A-BE65-346D01677F9B}" destId="{191CA4AD-1869-4C3E-B4AA-BCE629E1B76D}" srcOrd="1" destOrd="0" presId="urn:microsoft.com/office/officeart/2008/layout/AlternatingHexagons"/>
    <dgm:cxn modelId="{C4575870-0AAF-4B7B-BAC4-B604B450A043}" type="presParOf" srcId="{993A65D0-5231-473A-BE65-346D01677F9B}" destId="{6FE707CC-A053-4033-A276-C8F6D69EBB5A}" srcOrd="2" destOrd="0" presId="urn:microsoft.com/office/officeart/2008/layout/AlternatingHexagons"/>
    <dgm:cxn modelId="{74472B4F-8480-4022-A296-561DF154655C}" type="presParOf" srcId="{6FE707CC-A053-4033-A276-C8F6D69EBB5A}" destId="{25D088AD-4AF3-4FDA-9384-326B90AA9EB3}" srcOrd="0" destOrd="0" presId="urn:microsoft.com/office/officeart/2008/layout/AlternatingHexagons"/>
    <dgm:cxn modelId="{47B70EBD-E220-4DD1-A53A-6F0C881EA7BC}" type="presParOf" srcId="{6FE707CC-A053-4033-A276-C8F6D69EBB5A}" destId="{29802938-647A-460E-B2FA-EF48C619C063}" srcOrd="1" destOrd="0" presId="urn:microsoft.com/office/officeart/2008/layout/AlternatingHexagons"/>
    <dgm:cxn modelId="{92E1BCCB-3D61-4708-AC29-6E5D425D064B}" type="presParOf" srcId="{6FE707CC-A053-4033-A276-C8F6D69EBB5A}" destId="{53B3C2B0-B6B6-4E79-B8A5-C5E348D4657C}" srcOrd="2" destOrd="0" presId="urn:microsoft.com/office/officeart/2008/layout/AlternatingHexagons"/>
    <dgm:cxn modelId="{2E2A3D03-60EC-4155-BFD6-B451FACD6C7E}" type="presParOf" srcId="{6FE707CC-A053-4033-A276-C8F6D69EBB5A}" destId="{A5B1FD4F-6991-4691-B6EB-212D1DE830BF}" srcOrd="3" destOrd="0" presId="urn:microsoft.com/office/officeart/2008/layout/AlternatingHexagons"/>
    <dgm:cxn modelId="{A314122A-6DD5-47B7-AECC-98E38B06AE35}" type="presParOf" srcId="{6FE707CC-A053-4033-A276-C8F6D69EBB5A}" destId="{BFC34455-7C29-49D6-BD6C-BFB3A7BD6DA0}" srcOrd="4" destOrd="0" presId="urn:microsoft.com/office/officeart/2008/layout/AlternatingHexagons"/>
    <dgm:cxn modelId="{FE076422-BBD6-4B76-97CA-9509BF5C9DE8}" type="presParOf" srcId="{993A65D0-5231-473A-BE65-346D01677F9B}" destId="{FD725DA4-A38D-4852-9ADB-182134157538}" srcOrd="3" destOrd="0" presId="urn:microsoft.com/office/officeart/2008/layout/AlternatingHexagons"/>
    <dgm:cxn modelId="{9269637E-842D-4D1E-A3AD-C5D819B58BD4}" type="presParOf" srcId="{993A65D0-5231-473A-BE65-346D01677F9B}" destId="{2E36BFFD-72EC-4E8F-8899-F2D69C7387A3}" srcOrd="4" destOrd="0" presId="urn:microsoft.com/office/officeart/2008/layout/AlternatingHexagons"/>
    <dgm:cxn modelId="{6B5BF6D8-E4AF-4D77-9310-791AFD9764CD}" type="presParOf" srcId="{2E36BFFD-72EC-4E8F-8899-F2D69C7387A3}" destId="{B3C8E0EC-1D27-41EC-A677-A9A77F9FA4A2}" srcOrd="0" destOrd="0" presId="urn:microsoft.com/office/officeart/2008/layout/AlternatingHexagons"/>
    <dgm:cxn modelId="{1A63E95D-B82F-4DD0-B0DA-761302CEFABB}" type="presParOf" srcId="{2E36BFFD-72EC-4E8F-8899-F2D69C7387A3}" destId="{8B04643B-2CE6-4DDE-BDAF-67BEE4E605A4}" srcOrd="1" destOrd="0" presId="urn:microsoft.com/office/officeart/2008/layout/AlternatingHexagons"/>
    <dgm:cxn modelId="{856194D0-D04B-4AE3-8EF3-19255CF12914}" type="presParOf" srcId="{2E36BFFD-72EC-4E8F-8899-F2D69C7387A3}" destId="{3225E353-3519-4A10-976E-91664578838C}" srcOrd="2" destOrd="0" presId="urn:microsoft.com/office/officeart/2008/layout/AlternatingHexagons"/>
    <dgm:cxn modelId="{04755651-BBD4-4826-BC81-113958A9F852}" type="presParOf" srcId="{2E36BFFD-72EC-4E8F-8899-F2D69C7387A3}" destId="{3D946D32-8B67-49E6-9C79-02261B0D31C2}" srcOrd="3" destOrd="0" presId="urn:microsoft.com/office/officeart/2008/layout/AlternatingHexagons"/>
    <dgm:cxn modelId="{879C742C-171B-4099-BC36-7D922EB1FADC}" type="presParOf" srcId="{2E36BFFD-72EC-4E8F-8899-F2D69C7387A3}" destId="{E728E7AD-6D01-4D1A-9FE0-16177AD80B3E}"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86C6E2F-D0AC-40B6-8667-539A6F51B396}"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IN"/>
        </a:p>
      </dgm:t>
    </dgm:pt>
    <dgm:pt modelId="{0F763D8E-4334-4B4E-856C-4E62B853D7E9}">
      <dgm:prSet phldrT="[Text]"/>
      <dgm:spPr/>
      <dgm:t>
        <a:bodyPr/>
        <a:lstStyle/>
        <a:p>
          <a:r>
            <a:rPr lang="en-IN" dirty="0" smtClean="0"/>
            <a:t>Internal Environment Analysis</a:t>
          </a:r>
          <a:endParaRPr lang="en-IN" dirty="0"/>
        </a:p>
      </dgm:t>
    </dgm:pt>
    <dgm:pt modelId="{7525B33F-363C-4F34-960D-3EEA45D11AA8}" type="parTrans" cxnId="{84A720F4-6E80-4545-8EBE-01F548E8C634}">
      <dgm:prSet/>
      <dgm:spPr/>
      <dgm:t>
        <a:bodyPr/>
        <a:lstStyle/>
        <a:p>
          <a:endParaRPr lang="en-IN"/>
        </a:p>
      </dgm:t>
    </dgm:pt>
    <dgm:pt modelId="{2B9BC306-E492-49E2-A499-F17346F47870}" type="sibTrans" cxnId="{84A720F4-6E80-4545-8EBE-01F548E8C634}">
      <dgm:prSet/>
      <dgm:spPr/>
      <dgm:t>
        <a:bodyPr/>
        <a:lstStyle/>
        <a:p>
          <a:endParaRPr lang="en-IN"/>
        </a:p>
      </dgm:t>
    </dgm:pt>
    <dgm:pt modelId="{79450415-4343-4E2F-8D82-7E57C9CE5AC0}">
      <dgm:prSet phldrT="[Text]"/>
      <dgm:spPr/>
      <dgm:t>
        <a:bodyPr/>
        <a:lstStyle/>
        <a:p>
          <a:r>
            <a:rPr lang="en-IN" dirty="0" smtClean="0"/>
            <a:t>External Environment Analysis</a:t>
          </a:r>
          <a:endParaRPr lang="en-IN" dirty="0"/>
        </a:p>
      </dgm:t>
    </dgm:pt>
    <dgm:pt modelId="{679E799F-469C-4339-95B0-D2FCE3A2132B}" type="parTrans" cxnId="{C9E8FE7D-9F2C-4950-8597-2BF74B7586E0}">
      <dgm:prSet/>
      <dgm:spPr/>
      <dgm:t>
        <a:bodyPr/>
        <a:lstStyle/>
        <a:p>
          <a:endParaRPr lang="en-IN"/>
        </a:p>
      </dgm:t>
    </dgm:pt>
    <dgm:pt modelId="{34C48828-5AF1-48A8-A2C8-81E66A7828C6}" type="sibTrans" cxnId="{C9E8FE7D-9F2C-4950-8597-2BF74B7586E0}">
      <dgm:prSet/>
      <dgm:spPr/>
      <dgm:t>
        <a:bodyPr/>
        <a:lstStyle/>
        <a:p>
          <a:endParaRPr lang="en-IN"/>
        </a:p>
      </dgm:t>
    </dgm:pt>
    <dgm:pt modelId="{27F5EF52-76E3-4055-A5F9-83D50EDB1B49}">
      <dgm:prSet phldrT="[Text]"/>
      <dgm:spPr/>
      <dgm:t>
        <a:bodyPr/>
        <a:lstStyle/>
        <a:p>
          <a:r>
            <a:rPr lang="en-IN" dirty="0" smtClean="0"/>
            <a:t>To establish objectives which are verifiable</a:t>
          </a:r>
          <a:endParaRPr lang="en-IN" dirty="0"/>
        </a:p>
      </dgm:t>
    </dgm:pt>
    <dgm:pt modelId="{35F04CB1-BF85-40B2-BBF9-1BCDE409F358}" type="parTrans" cxnId="{1C30C4F1-8136-4074-85E2-20C154125968}">
      <dgm:prSet/>
      <dgm:spPr/>
      <dgm:t>
        <a:bodyPr/>
        <a:lstStyle/>
        <a:p>
          <a:endParaRPr lang="en-IN"/>
        </a:p>
      </dgm:t>
    </dgm:pt>
    <dgm:pt modelId="{6ED908AE-2D45-4FA4-B210-99A78EF901D6}" type="sibTrans" cxnId="{1C30C4F1-8136-4074-85E2-20C154125968}">
      <dgm:prSet/>
      <dgm:spPr/>
      <dgm:t>
        <a:bodyPr/>
        <a:lstStyle/>
        <a:p>
          <a:endParaRPr lang="en-IN"/>
        </a:p>
      </dgm:t>
    </dgm:pt>
    <dgm:pt modelId="{8771F708-C3AF-4841-B85F-B003E32FC69B}">
      <dgm:prSet phldrT="[Text]"/>
      <dgm:spPr/>
      <dgm:t>
        <a:bodyPr/>
        <a:lstStyle/>
        <a:p>
          <a:r>
            <a:rPr lang="en-IN" dirty="0" smtClean="0"/>
            <a:t>To establish a Planning Premise</a:t>
          </a:r>
          <a:endParaRPr lang="en-IN" dirty="0"/>
        </a:p>
      </dgm:t>
    </dgm:pt>
    <dgm:pt modelId="{1D274429-DB96-496C-A464-7E77B62EA19A}" type="parTrans" cxnId="{31B8F102-973D-440D-83C0-6030D84170CA}">
      <dgm:prSet/>
      <dgm:spPr/>
      <dgm:t>
        <a:bodyPr/>
        <a:lstStyle/>
        <a:p>
          <a:endParaRPr lang="en-IN"/>
        </a:p>
      </dgm:t>
    </dgm:pt>
    <dgm:pt modelId="{A399849D-32AC-4944-A25C-4B00864FA183}" type="sibTrans" cxnId="{31B8F102-973D-440D-83C0-6030D84170CA}">
      <dgm:prSet/>
      <dgm:spPr/>
      <dgm:t>
        <a:bodyPr/>
        <a:lstStyle/>
        <a:p>
          <a:endParaRPr lang="en-IN"/>
        </a:p>
      </dgm:t>
    </dgm:pt>
    <dgm:pt modelId="{D67FBC7C-E721-41F6-BB28-0065AD9AAD5E}">
      <dgm:prSet phldrT="[Text]"/>
      <dgm:spPr/>
      <dgm:t>
        <a:bodyPr/>
        <a:lstStyle/>
        <a:p>
          <a:r>
            <a:rPr lang="en-IN" dirty="0" smtClean="0"/>
            <a:t>To determine alternative course of action</a:t>
          </a:r>
          <a:endParaRPr lang="en-IN" dirty="0"/>
        </a:p>
      </dgm:t>
    </dgm:pt>
    <dgm:pt modelId="{AF237565-CCF7-426A-AD2C-1AC6D18DA704}" type="parTrans" cxnId="{D5E945B1-3923-4C1B-A141-CD17F8F36763}">
      <dgm:prSet/>
      <dgm:spPr/>
      <dgm:t>
        <a:bodyPr/>
        <a:lstStyle/>
        <a:p>
          <a:endParaRPr lang="en-IN"/>
        </a:p>
      </dgm:t>
    </dgm:pt>
    <dgm:pt modelId="{43BCED7D-E07F-45BB-B907-5BF3C5210D8B}" type="sibTrans" cxnId="{D5E945B1-3923-4C1B-A141-CD17F8F36763}">
      <dgm:prSet/>
      <dgm:spPr/>
      <dgm:t>
        <a:bodyPr/>
        <a:lstStyle/>
        <a:p>
          <a:endParaRPr lang="en-IN"/>
        </a:p>
      </dgm:t>
    </dgm:pt>
    <dgm:pt modelId="{1A49FC2D-ADAF-4FF7-AA29-C9FD465DB7A1}">
      <dgm:prSet phldrT="[Text]"/>
      <dgm:spPr/>
      <dgm:t>
        <a:bodyPr/>
        <a:lstStyle/>
        <a:p>
          <a:r>
            <a:rPr lang="en-IN" dirty="0" smtClean="0"/>
            <a:t>To establish and select best Alternative</a:t>
          </a:r>
          <a:endParaRPr lang="en-IN" dirty="0"/>
        </a:p>
      </dgm:t>
    </dgm:pt>
    <dgm:pt modelId="{B2BFDE49-8417-4E3D-9D00-29A13777BABD}" type="parTrans" cxnId="{3D2734F9-0185-45CF-BA47-152ADD8D6792}">
      <dgm:prSet/>
      <dgm:spPr/>
      <dgm:t>
        <a:bodyPr/>
        <a:lstStyle/>
        <a:p>
          <a:endParaRPr lang="en-IN"/>
        </a:p>
      </dgm:t>
    </dgm:pt>
    <dgm:pt modelId="{58C8C2DD-2D4B-49FE-8D95-DD9E4FF3FBDB}" type="sibTrans" cxnId="{3D2734F9-0185-45CF-BA47-152ADD8D6792}">
      <dgm:prSet/>
      <dgm:spPr/>
      <dgm:t>
        <a:bodyPr/>
        <a:lstStyle/>
        <a:p>
          <a:endParaRPr lang="en-IN"/>
        </a:p>
      </dgm:t>
    </dgm:pt>
    <dgm:pt modelId="{2A5B07CE-0024-4C4B-B76F-4C36437810F7}">
      <dgm:prSet phldrT="[Text]"/>
      <dgm:spPr/>
      <dgm:t>
        <a:bodyPr/>
        <a:lstStyle/>
        <a:p>
          <a:r>
            <a:rPr lang="en-IN" dirty="0" smtClean="0"/>
            <a:t>To formulate derivative plan.</a:t>
          </a:r>
          <a:endParaRPr lang="en-IN" dirty="0"/>
        </a:p>
      </dgm:t>
    </dgm:pt>
    <dgm:pt modelId="{37163DC7-0CBE-4D63-822D-B1C705200080}" type="parTrans" cxnId="{F12E9555-0B2A-4185-A204-97D1442D091D}">
      <dgm:prSet/>
      <dgm:spPr/>
      <dgm:t>
        <a:bodyPr/>
        <a:lstStyle/>
        <a:p>
          <a:endParaRPr lang="en-IN"/>
        </a:p>
      </dgm:t>
    </dgm:pt>
    <dgm:pt modelId="{A998E776-EE5D-4B68-A24F-F94C481D78D6}" type="sibTrans" cxnId="{F12E9555-0B2A-4185-A204-97D1442D091D}">
      <dgm:prSet/>
      <dgm:spPr/>
      <dgm:t>
        <a:bodyPr/>
        <a:lstStyle/>
        <a:p>
          <a:endParaRPr lang="en-IN"/>
        </a:p>
      </dgm:t>
    </dgm:pt>
    <dgm:pt modelId="{7C27A954-D9B9-4F1B-A2C3-0CD228B61137}">
      <dgm:prSet phldrT="[Text]"/>
      <dgm:spPr/>
      <dgm:t>
        <a:bodyPr/>
        <a:lstStyle/>
        <a:p>
          <a:r>
            <a:rPr lang="en-IN" dirty="0" smtClean="0"/>
            <a:t>To secure co-operation and participation of all employees.</a:t>
          </a:r>
          <a:endParaRPr lang="en-IN" dirty="0"/>
        </a:p>
      </dgm:t>
    </dgm:pt>
    <dgm:pt modelId="{D1034110-5FCC-49C1-9CBC-46FD7539AEF9}" type="parTrans" cxnId="{DD2CD6C5-9518-4254-9C7F-06507A73FCAE}">
      <dgm:prSet/>
      <dgm:spPr/>
      <dgm:t>
        <a:bodyPr/>
        <a:lstStyle/>
        <a:p>
          <a:endParaRPr lang="en-IN"/>
        </a:p>
      </dgm:t>
    </dgm:pt>
    <dgm:pt modelId="{0D772C84-E41F-45A6-B389-2ADEE230CDD4}" type="sibTrans" cxnId="{DD2CD6C5-9518-4254-9C7F-06507A73FCAE}">
      <dgm:prSet/>
      <dgm:spPr/>
      <dgm:t>
        <a:bodyPr/>
        <a:lstStyle/>
        <a:p>
          <a:endParaRPr lang="en-IN"/>
        </a:p>
      </dgm:t>
    </dgm:pt>
    <dgm:pt modelId="{668CA8D3-E85F-493F-B088-94917227051C}">
      <dgm:prSet phldrT="[Text]"/>
      <dgm:spPr/>
      <dgm:t>
        <a:bodyPr/>
        <a:lstStyle/>
        <a:p>
          <a:r>
            <a:rPr lang="en-IN" dirty="0" smtClean="0"/>
            <a:t>To measure and control the progress through follow up</a:t>
          </a:r>
          <a:endParaRPr lang="en-IN" dirty="0"/>
        </a:p>
      </dgm:t>
    </dgm:pt>
    <dgm:pt modelId="{B01309DA-2FA6-40BD-8BD3-DE0717201254}" type="parTrans" cxnId="{87E94081-D64C-45EA-B8FD-7DA9393E9C23}">
      <dgm:prSet/>
      <dgm:spPr/>
      <dgm:t>
        <a:bodyPr/>
        <a:lstStyle/>
        <a:p>
          <a:endParaRPr lang="en-IN"/>
        </a:p>
      </dgm:t>
    </dgm:pt>
    <dgm:pt modelId="{2271F096-B739-4F7F-92E7-0239D0DA2ED0}" type="sibTrans" cxnId="{87E94081-D64C-45EA-B8FD-7DA9393E9C23}">
      <dgm:prSet/>
      <dgm:spPr/>
      <dgm:t>
        <a:bodyPr/>
        <a:lstStyle/>
        <a:p>
          <a:endParaRPr lang="en-IN"/>
        </a:p>
      </dgm:t>
    </dgm:pt>
    <dgm:pt modelId="{A036B4CE-95E7-4CF2-ADD8-6B6664031C71}" type="pres">
      <dgm:prSet presAssocID="{C86C6E2F-D0AC-40B6-8667-539A6F51B396}" presName="Name0" presStyleCnt="0">
        <dgm:presLayoutVars>
          <dgm:dir/>
          <dgm:resizeHandles/>
        </dgm:presLayoutVars>
      </dgm:prSet>
      <dgm:spPr/>
      <dgm:t>
        <a:bodyPr/>
        <a:lstStyle/>
        <a:p>
          <a:endParaRPr lang="en-IN"/>
        </a:p>
      </dgm:t>
    </dgm:pt>
    <dgm:pt modelId="{A61F29E3-17A9-4C67-96DB-F516D10F944C}" type="pres">
      <dgm:prSet presAssocID="{0F763D8E-4334-4B4E-856C-4E62B853D7E9}" presName="compNode" presStyleCnt="0"/>
      <dgm:spPr/>
    </dgm:pt>
    <dgm:pt modelId="{2BE17EF3-024E-44FA-8308-C28E3AD3141A}" type="pres">
      <dgm:prSet presAssocID="{0F763D8E-4334-4B4E-856C-4E62B853D7E9}" presName="dummyConnPt" presStyleCnt="0"/>
      <dgm:spPr/>
    </dgm:pt>
    <dgm:pt modelId="{0C9297C2-A03D-4707-BB8A-F4FF67254704}" type="pres">
      <dgm:prSet presAssocID="{0F763D8E-4334-4B4E-856C-4E62B853D7E9}" presName="node" presStyleLbl="node1" presStyleIdx="0" presStyleCnt="9">
        <dgm:presLayoutVars>
          <dgm:bulletEnabled val="1"/>
        </dgm:presLayoutVars>
      </dgm:prSet>
      <dgm:spPr/>
      <dgm:t>
        <a:bodyPr/>
        <a:lstStyle/>
        <a:p>
          <a:endParaRPr lang="en-IN"/>
        </a:p>
      </dgm:t>
    </dgm:pt>
    <dgm:pt modelId="{EB36A3F4-E297-41CF-B171-CCA2D76247D7}" type="pres">
      <dgm:prSet presAssocID="{2B9BC306-E492-49E2-A499-F17346F47870}" presName="sibTrans" presStyleLbl="bgSibTrans2D1" presStyleIdx="0" presStyleCnt="8"/>
      <dgm:spPr/>
      <dgm:t>
        <a:bodyPr/>
        <a:lstStyle/>
        <a:p>
          <a:endParaRPr lang="en-IN"/>
        </a:p>
      </dgm:t>
    </dgm:pt>
    <dgm:pt modelId="{09FB1D5A-9FF2-4A5A-96C9-40431E02F271}" type="pres">
      <dgm:prSet presAssocID="{79450415-4343-4E2F-8D82-7E57C9CE5AC0}" presName="compNode" presStyleCnt="0"/>
      <dgm:spPr/>
    </dgm:pt>
    <dgm:pt modelId="{2C4488B8-965F-439A-9AE2-4EA85DB6CF24}" type="pres">
      <dgm:prSet presAssocID="{79450415-4343-4E2F-8D82-7E57C9CE5AC0}" presName="dummyConnPt" presStyleCnt="0"/>
      <dgm:spPr/>
    </dgm:pt>
    <dgm:pt modelId="{FEC285B8-63AA-4306-8F0B-DBBC5A0C4164}" type="pres">
      <dgm:prSet presAssocID="{79450415-4343-4E2F-8D82-7E57C9CE5AC0}" presName="node" presStyleLbl="node1" presStyleIdx="1" presStyleCnt="9">
        <dgm:presLayoutVars>
          <dgm:bulletEnabled val="1"/>
        </dgm:presLayoutVars>
      </dgm:prSet>
      <dgm:spPr/>
      <dgm:t>
        <a:bodyPr/>
        <a:lstStyle/>
        <a:p>
          <a:endParaRPr lang="en-IN"/>
        </a:p>
      </dgm:t>
    </dgm:pt>
    <dgm:pt modelId="{78D5EF5C-5D33-4E0F-A0A6-865EE5285578}" type="pres">
      <dgm:prSet presAssocID="{34C48828-5AF1-48A8-A2C8-81E66A7828C6}" presName="sibTrans" presStyleLbl="bgSibTrans2D1" presStyleIdx="1" presStyleCnt="8"/>
      <dgm:spPr/>
      <dgm:t>
        <a:bodyPr/>
        <a:lstStyle/>
        <a:p>
          <a:endParaRPr lang="en-IN"/>
        </a:p>
      </dgm:t>
    </dgm:pt>
    <dgm:pt modelId="{CA96AB1F-5EEE-40B9-8ADB-761A2D5AF3D0}" type="pres">
      <dgm:prSet presAssocID="{27F5EF52-76E3-4055-A5F9-83D50EDB1B49}" presName="compNode" presStyleCnt="0"/>
      <dgm:spPr/>
    </dgm:pt>
    <dgm:pt modelId="{9473F766-0DAE-4531-9A80-528C7242D566}" type="pres">
      <dgm:prSet presAssocID="{27F5EF52-76E3-4055-A5F9-83D50EDB1B49}" presName="dummyConnPt" presStyleCnt="0"/>
      <dgm:spPr/>
    </dgm:pt>
    <dgm:pt modelId="{129CB80B-26AD-4BF3-9D8C-945E3EF45F1F}" type="pres">
      <dgm:prSet presAssocID="{27F5EF52-76E3-4055-A5F9-83D50EDB1B49}" presName="node" presStyleLbl="node1" presStyleIdx="2" presStyleCnt="9">
        <dgm:presLayoutVars>
          <dgm:bulletEnabled val="1"/>
        </dgm:presLayoutVars>
      </dgm:prSet>
      <dgm:spPr/>
      <dgm:t>
        <a:bodyPr/>
        <a:lstStyle/>
        <a:p>
          <a:endParaRPr lang="en-IN"/>
        </a:p>
      </dgm:t>
    </dgm:pt>
    <dgm:pt modelId="{5258C280-BB8B-494D-AEDD-1F5AEDE8310D}" type="pres">
      <dgm:prSet presAssocID="{6ED908AE-2D45-4FA4-B210-99A78EF901D6}" presName="sibTrans" presStyleLbl="bgSibTrans2D1" presStyleIdx="2" presStyleCnt="8"/>
      <dgm:spPr/>
      <dgm:t>
        <a:bodyPr/>
        <a:lstStyle/>
        <a:p>
          <a:endParaRPr lang="en-IN"/>
        </a:p>
      </dgm:t>
    </dgm:pt>
    <dgm:pt modelId="{EFBB5863-C507-4CFC-89B6-F21CAD020C58}" type="pres">
      <dgm:prSet presAssocID="{8771F708-C3AF-4841-B85F-B003E32FC69B}" presName="compNode" presStyleCnt="0"/>
      <dgm:spPr/>
    </dgm:pt>
    <dgm:pt modelId="{E3F6C8CC-E8C3-473C-A22E-EBF0EC2432D3}" type="pres">
      <dgm:prSet presAssocID="{8771F708-C3AF-4841-B85F-B003E32FC69B}" presName="dummyConnPt" presStyleCnt="0"/>
      <dgm:spPr/>
    </dgm:pt>
    <dgm:pt modelId="{983795D2-8DC4-40E9-9901-B34E9BF3DC0F}" type="pres">
      <dgm:prSet presAssocID="{8771F708-C3AF-4841-B85F-B003E32FC69B}" presName="node" presStyleLbl="node1" presStyleIdx="3" presStyleCnt="9">
        <dgm:presLayoutVars>
          <dgm:bulletEnabled val="1"/>
        </dgm:presLayoutVars>
      </dgm:prSet>
      <dgm:spPr/>
      <dgm:t>
        <a:bodyPr/>
        <a:lstStyle/>
        <a:p>
          <a:endParaRPr lang="en-IN"/>
        </a:p>
      </dgm:t>
    </dgm:pt>
    <dgm:pt modelId="{C3F201CB-3C27-4E3C-A701-1AA3402069E8}" type="pres">
      <dgm:prSet presAssocID="{A399849D-32AC-4944-A25C-4B00864FA183}" presName="sibTrans" presStyleLbl="bgSibTrans2D1" presStyleIdx="3" presStyleCnt="8"/>
      <dgm:spPr/>
      <dgm:t>
        <a:bodyPr/>
        <a:lstStyle/>
        <a:p>
          <a:endParaRPr lang="en-IN"/>
        </a:p>
      </dgm:t>
    </dgm:pt>
    <dgm:pt modelId="{FD2B16F1-5355-4D6B-9D27-29A8282C4AAF}" type="pres">
      <dgm:prSet presAssocID="{D67FBC7C-E721-41F6-BB28-0065AD9AAD5E}" presName="compNode" presStyleCnt="0"/>
      <dgm:spPr/>
    </dgm:pt>
    <dgm:pt modelId="{9A16D2C2-7273-419B-8C4D-D917753E92A2}" type="pres">
      <dgm:prSet presAssocID="{D67FBC7C-E721-41F6-BB28-0065AD9AAD5E}" presName="dummyConnPt" presStyleCnt="0"/>
      <dgm:spPr/>
    </dgm:pt>
    <dgm:pt modelId="{CBF2079A-7E9D-4667-9017-07ECA47FB26A}" type="pres">
      <dgm:prSet presAssocID="{D67FBC7C-E721-41F6-BB28-0065AD9AAD5E}" presName="node" presStyleLbl="node1" presStyleIdx="4" presStyleCnt="9">
        <dgm:presLayoutVars>
          <dgm:bulletEnabled val="1"/>
        </dgm:presLayoutVars>
      </dgm:prSet>
      <dgm:spPr/>
      <dgm:t>
        <a:bodyPr/>
        <a:lstStyle/>
        <a:p>
          <a:endParaRPr lang="en-IN"/>
        </a:p>
      </dgm:t>
    </dgm:pt>
    <dgm:pt modelId="{19D395DD-4B6A-4CC9-A0B7-0EFE3AD30454}" type="pres">
      <dgm:prSet presAssocID="{43BCED7D-E07F-45BB-B907-5BF3C5210D8B}" presName="sibTrans" presStyleLbl="bgSibTrans2D1" presStyleIdx="4" presStyleCnt="8"/>
      <dgm:spPr/>
      <dgm:t>
        <a:bodyPr/>
        <a:lstStyle/>
        <a:p>
          <a:endParaRPr lang="en-IN"/>
        </a:p>
      </dgm:t>
    </dgm:pt>
    <dgm:pt modelId="{EA197C34-BE87-46C9-8F9B-AED64D6BBDB1}" type="pres">
      <dgm:prSet presAssocID="{1A49FC2D-ADAF-4FF7-AA29-C9FD465DB7A1}" presName="compNode" presStyleCnt="0"/>
      <dgm:spPr/>
    </dgm:pt>
    <dgm:pt modelId="{424C67BC-7EEF-4665-AC9D-CB65079529D8}" type="pres">
      <dgm:prSet presAssocID="{1A49FC2D-ADAF-4FF7-AA29-C9FD465DB7A1}" presName="dummyConnPt" presStyleCnt="0"/>
      <dgm:spPr/>
    </dgm:pt>
    <dgm:pt modelId="{E09E9643-BA66-4AB7-A862-66D4E82F8FDB}" type="pres">
      <dgm:prSet presAssocID="{1A49FC2D-ADAF-4FF7-AA29-C9FD465DB7A1}" presName="node" presStyleLbl="node1" presStyleIdx="5" presStyleCnt="9">
        <dgm:presLayoutVars>
          <dgm:bulletEnabled val="1"/>
        </dgm:presLayoutVars>
      </dgm:prSet>
      <dgm:spPr/>
      <dgm:t>
        <a:bodyPr/>
        <a:lstStyle/>
        <a:p>
          <a:endParaRPr lang="en-IN"/>
        </a:p>
      </dgm:t>
    </dgm:pt>
    <dgm:pt modelId="{7A2DB60D-8AA5-40D6-9236-00D020A4F0C8}" type="pres">
      <dgm:prSet presAssocID="{58C8C2DD-2D4B-49FE-8D95-DD9E4FF3FBDB}" presName="sibTrans" presStyleLbl="bgSibTrans2D1" presStyleIdx="5" presStyleCnt="8"/>
      <dgm:spPr/>
      <dgm:t>
        <a:bodyPr/>
        <a:lstStyle/>
        <a:p>
          <a:endParaRPr lang="en-IN"/>
        </a:p>
      </dgm:t>
    </dgm:pt>
    <dgm:pt modelId="{310A1F83-6273-415B-A977-A7148D237D9F}" type="pres">
      <dgm:prSet presAssocID="{2A5B07CE-0024-4C4B-B76F-4C36437810F7}" presName="compNode" presStyleCnt="0"/>
      <dgm:spPr/>
    </dgm:pt>
    <dgm:pt modelId="{B104C66C-7ABA-49BA-9B75-3674F1AD8F51}" type="pres">
      <dgm:prSet presAssocID="{2A5B07CE-0024-4C4B-B76F-4C36437810F7}" presName="dummyConnPt" presStyleCnt="0"/>
      <dgm:spPr/>
    </dgm:pt>
    <dgm:pt modelId="{34F2CD74-9499-4A5D-878F-4622849600DD}" type="pres">
      <dgm:prSet presAssocID="{2A5B07CE-0024-4C4B-B76F-4C36437810F7}" presName="node" presStyleLbl="node1" presStyleIdx="6" presStyleCnt="9">
        <dgm:presLayoutVars>
          <dgm:bulletEnabled val="1"/>
        </dgm:presLayoutVars>
      </dgm:prSet>
      <dgm:spPr/>
      <dgm:t>
        <a:bodyPr/>
        <a:lstStyle/>
        <a:p>
          <a:endParaRPr lang="en-IN"/>
        </a:p>
      </dgm:t>
    </dgm:pt>
    <dgm:pt modelId="{375E0962-5C4F-4F57-ABF6-977569E1765C}" type="pres">
      <dgm:prSet presAssocID="{A998E776-EE5D-4B68-A24F-F94C481D78D6}" presName="sibTrans" presStyleLbl="bgSibTrans2D1" presStyleIdx="6" presStyleCnt="8"/>
      <dgm:spPr/>
      <dgm:t>
        <a:bodyPr/>
        <a:lstStyle/>
        <a:p>
          <a:endParaRPr lang="en-IN"/>
        </a:p>
      </dgm:t>
    </dgm:pt>
    <dgm:pt modelId="{8AC4A189-450F-487D-BF7D-AA88C6E9B393}" type="pres">
      <dgm:prSet presAssocID="{7C27A954-D9B9-4F1B-A2C3-0CD228B61137}" presName="compNode" presStyleCnt="0"/>
      <dgm:spPr/>
    </dgm:pt>
    <dgm:pt modelId="{F335DAE2-8456-4D36-9FDC-DDA9B5C76697}" type="pres">
      <dgm:prSet presAssocID="{7C27A954-D9B9-4F1B-A2C3-0CD228B61137}" presName="dummyConnPt" presStyleCnt="0"/>
      <dgm:spPr/>
    </dgm:pt>
    <dgm:pt modelId="{D114D6CE-9FB2-46F1-98D8-0F569F139D55}" type="pres">
      <dgm:prSet presAssocID="{7C27A954-D9B9-4F1B-A2C3-0CD228B61137}" presName="node" presStyleLbl="node1" presStyleIdx="7" presStyleCnt="9">
        <dgm:presLayoutVars>
          <dgm:bulletEnabled val="1"/>
        </dgm:presLayoutVars>
      </dgm:prSet>
      <dgm:spPr/>
      <dgm:t>
        <a:bodyPr/>
        <a:lstStyle/>
        <a:p>
          <a:endParaRPr lang="en-IN"/>
        </a:p>
      </dgm:t>
    </dgm:pt>
    <dgm:pt modelId="{B1313018-A6BA-4FB7-8D23-8312388ED6E8}" type="pres">
      <dgm:prSet presAssocID="{0D772C84-E41F-45A6-B389-2ADEE230CDD4}" presName="sibTrans" presStyleLbl="bgSibTrans2D1" presStyleIdx="7" presStyleCnt="8"/>
      <dgm:spPr/>
      <dgm:t>
        <a:bodyPr/>
        <a:lstStyle/>
        <a:p>
          <a:endParaRPr lang="en-IN"/>
        </a:p>
      </dgm:t>
    </dgm:pt>
    <dgm:pt modelId="{30A0B6C1-D8DB-484A-9908-9EA10E35459D}" type="pres">
      <dgm:prSet presAssocID="{668CA8D3-E85F-493F-B088-94917227051C}" presName="compNode" presStyleCnt="0"/>
      <dgm:spPr/>
    </dgm:pt>
    <dgm:pt modelId="{FEECAB2E-BB43-4597-B291-AB3265CC626C}" type="pres">
      <dgm:prSet presAssocID="{668CA8D3-E85F-493F-B088-94917227051C}" presName="dummyConnPt" presStyleCnt="0"/>
      <dgm:spPr/>
    </dgm:pt>
    <dgm:pt modelId="{1F900C0F-0761-4476-86EA-5074DD7D315D}" type="pres">
      <dgm:prSet presAssocID="{668CA8D3-E85F-493F-B088-94917227051C}" presName="node" presStyleLbl="node1" presStyleIdx="8" presStyleCnt="9">
        <dgm:presLayoutVars>
          <dgm:bulletEnabled val="1"/>
        </dgm:presLayoutVars>
      </dgm:prSet>
      <dgm:spPr/>
      <dgm:t>
        <a:bodyPr/>
        <a:lstStyle/>
        <a:p>
          <a:endParaRPr lang="en-IN"/>
        </a:p>
      </dgm:t>
    </dgm:pt>
  </dgm:ptLst>
  <dgm:cxnLst>
    <dgm:cxn modelId="{1C30C4F1-8136-4074-85E2-20C154125968}" srcId="{C86C6E2F-D0AC-40B6-8667-539A6F51B396}" destId="{27F5EF52-76E3-4055-A5F9-83D50EDB1B49}" srcOrd="2" destOrd="0" parTransId="{35F04CB1-BF85-40B2-BBF9-1BCDE409F358}" sibTransId="{6ED908AE-2D45-4FA4-B210-99A78EF901D6}"/>
    <dgm:cxn modelId="{444FDE30-0655-4112-BA16-7FCEFC084361}" type="presOf" srcId="{A998E776-EE5D-4B68-A24F-F94C481D78D6}" destId="{375E0962-5C4F-4F57-ABF6-977569E1765C}" srcOrd="0" destOrd="0" presId="urn:microsoft.com/office/officeart/2005/8/layout/bProcess4"/>
    <dgm:cxn modelId="{B6C72D30-EBB9-4478-A901-D5CFF1FB69C7}" type="presOf" srcId="{2A5B07CE-0024-4C4B-B76F-4C36437810F7}" destId="{34F2CD74-9499-4A5D-878F-4622849600DD}" srcOrd="0" destOrd="0" presId="urn:microsoft.com/office/officeart/2005/8/layout/bProcess4"/>
    <dgm:cxn modelId="{D5E945B1-3923-4C1B-A141-CD17F8F36763}" srcId="{C86C6E2F-D0AC-40B6-8667-539A6F51B396}" destId="{D67FBC7C-E721-41F6-BB28-0065AD9AAD5E}" srcOrd="4" destOrd="0" parTransId="{AF237565-CCF7-426A-AD2C-1AC6D18DA704}" sibTransId="{43BCED7D-E07F-45BB-B907-5BF3C5210D8B}"/>
    <dgm:cxn modelId="{9CB06A0A-25A3-4358-B090-ABD7B36AD9AB}" type="presOf" srcId="{A399849D-32AC-4944-A25C-4B00864FA183}" destId="{C3F201CB-3C27-4E3C-A701-1AA3402069E8}" srcOrd="0" destOrd="0" presId="urn:microsoft.com/office/officeart/2005/8/layout/bProcess4"/>
    <dgm:cxn modelId="{8EEF8FB4-53CA-4AE2-83D3-C7E99E60F128}" type="presOf" srcId="{58C8C2DD-2D4B-49FE-8D95-DD9E4FF3FBDB}" destId="{7A2DB60D-8AA5-40D6-9236-00D020A4F0C8}" srcOrd="0" destOrd="0" presId="urn:microsoft.com/office/officeart/2005/8/layout/bProcess4"/>
    <dgm:cxn modelId="{F12E9555-0B2A-4185-A204-97D1442D091D}" srcId="{C86C6E2F-D0AC-40B6-8667-539A6F51B396}" destId="{2A5B07CE-0024-4C4B-B76F-4C36437810F7}" srcOrd="6" destOrd="0" parTransId="{37163DC7-0CBE-4D63-822D-B1C705200080}" sibTransId="{A998E776-EE5D-4B68-A24F-F94C481D78D6}"/>
    <dgm:cxn modelId="{B2CFE186-3E38-49F4-9F15-2D59ACD52D66}" type="presOf" srcId="{43BCED7D-E07F-45BB-B907-5BF3C5210D8B}" destId="{19D395DD-4B6A-4CC9-A0B7-0EFE3AD30454}" srcOrd="0" destOrd="0" presId="urn:microsoft.com/office/officeart/2005/8/layout/bProcess4"/>
    <dgm:cxn modelId="{11F3D6FD-DFE5-4AE6-A52C-61A4B353FD07}" type="presOf" srcId="{6ED908AE-2D45-4FA4-B210-99A78EF901D6}" destId="{5258C280-BB8B-494D-AEDD-1F5AEDE8310D}" srcOrd="0" destOrd="0" presId="urn:microsoft.com/office/officeart/2005/8/layout/bProcess4"/>
    <dgm:cxn modelId="{765B720C-D44E-41B6-BE0A-0D196F8B35F9}" type="presOf" srcId="{C86C6E2F-D0AC-40B6-8667-539A6F51B396}" destId="{A036B4CE-95E7-4CF2-ADD8-6B6664031C71}" srcOrd="0" destOrd="0" presId="urn:microsoft.com/office/officeart/2005/8/layout/bProcess4"/>
    <dgm:cxn modelId="{41356353-74FE-4620-B6F3-5AC3B8CB3D7D}" type="presOf" srcId="{34C48828-5AF1-48A8-A2C8-81E66A7828C6}" destId="{78D5EF5C-5D33-4E0F-A0A6-865EE5285578}" srcOrd="0" destOrd="0" presId="urn:microsoft.com/office/officeart/2005/8/layout/bProcess4"/>
    <dgm:cxn modelId="{BCBCE321-A654-4B35-8019-EFAE65A69AFB}" type="presOf" srcId="{D67FBC7C-E721-41F6-BB28-0065AD9AAD5E}" destId="{CBF2079A-7E9D-4667-9017-07ECA47FB26A}" srcOrd="0" destOrd="0" presId="urn:microsoft.com/office/officeart/2005/8/layout/bProcess4"/>
    <dgm:cxn modelId="{3D2734F9-0185-45CF-BA47-152ADD8D6792}" srcId="{C86C6E2F-D0AC-40B6-8667-539A6F51B396}" destId="{1A49FC2D-ADAF-4FF7-AA29-C9FD465DB7A1}" srcOrd="5" destOrd="0" parTransId="{B2BFDE49-8417-4E3D-9D00-29A13777BABD}" sibTransId="{58C8C2DD-2D4B-49FE-8D95-DD9E4FF3FBDB}"/>
    <dgm:cxn modelId="{8DC859D4-BC0F-4DF0-ADA8-468C47350998}" type="presOf" srcId="{8771F708-C3AF-4841-B85F-B003E32FC69B}" destId="{983795D2-8DC4-40E9-9901-B34E9BF3DC0F}" srcOrd="0" destOrd="0" presId="urn:microsoft.com/office/officeart/2005/8/layout/bProcess4"/>
    <dgm:cxn modelId="{A98B0A6E-CD91-4BC4-BEDB-57B082619084}" type="presOf" srcId="{668CA8D3-E85F-493F-B088-94917227051C}" destId="{1F900C0F-0761-4476-86EA-5074DD7D315D}" srcOrd="0" destOrd="0" presId="urn:microsoft.com/office/officeart/2005/8/layout/bProcess4"/>
    <dgm:cxn modelId="{C9E8FE7D-9F2C-4950-8597-2BF74B7586E0}" srcId="{C86C6E2F-D0AC-40B6-8667-539A6F51B396}" destId="{79450415-4343-4E2F-8D82-7E57C9CE5AC0}" srcOrd="1" destOrd="0" parTransId="{679E799F-469C-4339-95B0-D2FCE3A2132B}" sibTransId="{34C48828-5AF1-48A8-A2C8-81E66A7828C6}"/>
    <dgm:cxn modelId="{CFD1F019-30B3-4398-BA23-423B22249419}" type="presOf" srcId="{0D772C84-E41F-45A6-B389-2ADEE230CDD4}" destId="{B1313018-A6BA-4FB7-8D23-8312388ED6E8}" srcOrd="0" destOrd="0" presId="urn:microsoft.com/office/officeart/2005/8/layout/bProcess4"/>
    <dgm:cxn modelId="{26135DB1-4135-4582-A343-B4F02CAFC74C}" type="presOf" srcId="{27F5EF52-76E3-4055-A5F9-83D50EDB1B49}" destId="{129CB80B-26AD-4BF3-9D8C-945E3EF45F1F}" srcOrd="0" destOrd="0" presId="urn:microsoft.com/office/officeart/2005/8/layout/bProcess4"/>
    <dgm:cxn modelId="{CEC9F40A-B473-4143-9EE9-FE15715A4003}" type="presOf" srcId="{1A49FC2D-ADAF-4FF7-AA29-C9FD465DB7A1}" destId="{E09E9643-BA66-4AB7-A862-66D4E82F8FDB}" srcOrd="0" destOrd="0" presId="urn:microsoft.com/office/officeart/2005/8/layout/bProcess4"/>
    <dgm:cxn modelId="{84A720F4-6E80-4545-8EBE-01F548E8C634}" srcId="{C86C6E2F-D0AC-40B6-8667-539A6F51B396}" destId="{0F763D8E-4334-4B4E-856C-4E62B853D7E9}" srcOrd="0" destOrd="0" parTransId="{7525B33F-363C-4F34-960D-3EEA45D11AA8}" sibTransId="{2B9BC306-E492-49E2-A499-F17346F47870}"/>
    <dgm:cxn modelId="{87E94081-D64C-45EA-B8FD-7DA9393E9C23}" srcId="{C86C6E2F-D0AC-40B6-8667-539A6F51B396}" destId="{668CA8D3-E85F-493F-B088-94917227051C}" srcOrd="8" destOrd="0" parTransId="{B01309DA-2FA6-40BD-8BD3-DE0717201254}" sibTransId="{2271F096-B739-4F7F-92E7-0239D0DA2ED0}"/>
    <dgm:cxn modelId="{DD2CD6C5-9518-4254-9C7F-06507A73FCAE}" srcId="{C86C6E2F-D0AC-40B6-8667-539A6F51B396}" destId="{7C27A954-D9B9-4F1B-A2C3-0CD228B61137}" srcOrd="7" destOrd="0" parTransId="{D1034110-5FCC-49C1-9CBC-46FD7539AEF9}" sibTransId="{0D772C84-E41F-45A6-B389-2ADEE230CDD4}"/>
    <dgm:cxn modelId="{31B8F102-973D-440D-83C0-6030D84170CA}" srcId="{C86C6E2F-D0AC-40B6-8667-539A6F51B396}" destId="{8771F708-C3AF-4841-B85F-B003E32FC69B}" srcOrd="3" destOrd="0" parTransId="{1D274429-DB96-496C-A464-7E77B62EA19A}" sibTransId="{A399849D-32AC-4944-A25C-4B00864FA183}"/>
    <dgm:cxn modelId="{20708753-B7C8-4951-B742-EBA3BB4CC292}" type="presOf" srcId="{2B9BC306-E492-49E2-A499-F17346F47870}" destId="{EB36A3F4-E297-41CF-B171-CCA2D76247D7}" srcOrd="0" destOrd="0" presId="urn:microsoft.com/office/officeart/2005/8/layout/bProcess4"/>
    <dgm:cxn modelId="{62A52188-00A4-42CB-8DD6-4841E69BA747}" type="presOf" srcId="{79450415-4343-4E2F-8D82-7E57C9CE5AC0}" destId="{FEC285B8-63AA-4306-8F0B-DBBC5A0C4164}" srcOrd="0" destOrd="0" presId="urn:microsoft.com/office/officeart/2005/8/layout/bProcess4"/>
    <dgm:cxn modelId="{46E728C6-D697-4B23-86CC-ECCAABDDAE6E}" type="presOf" srcId="{7C27A954-D9B9-4F1B-A2C3-0CD228B61137}" destId="{D114D6CE-9FB2-46F1-98D8-0F569F139D55}" srcOrd="0" destOrd="0" presId="urn:microsoft.com/office/officeart/2005/8/layout/bProcess4"/>
    <dgm:cxn modelId="{6C6451B0-0C04-45D4-90F0-B834AD810D99}" type="presOf" srcId="{0F763D8E-4334-4B4E-856C-4E62B853D7E9}" destId="{0C9297C2-A03D-4707-BB8A-F4FF67254704}" srcOrd="0" destOrd="0" presId="urn:microsoft.com/office/officeart/2005/8/layout/bProcess4"/>
    <dgm:cxn modelId="{AFF65198-640F-4E48-8BBE-9EC29FF38424}" type="presParOf" srcId="{A036B4CE-95E7-4CF2-ADD8-6B6664031C71}" destId="{A61F29E3-17A9-4C67-96DB-F516D10F944C}" srcOrd="0" destOrd="0" presId="urn:microsoft.com/office/officeart/2005/8/layout/bProcess4"/>
    <dgm:cxn modelId="{96013188-3F75-48C2-AC93-117C624BCAC4}" type="presParOf" srcId="{A61F29E3-17A9-4C67-96DB-F516D10F944C}" destId="{2BE17EF3-024E-44FA-8308-C28E3AD3141A}" srcOrd="0" destOrd="0" presId="urn:microsoft.com/office/officeart/2005/8/layout/bProcess4"/>
    <dgm:cxn modelId="{0D54A5F3-DA62-4DA9-926B-A6BCBF9D6500}" type="presParOf" srcId="{A61F29E3-17A9-4C67-96DB-F516D10F944C}" destId="{0C9297C2-A03D-4707-BB8A-F4FF67254704}" srcOrd="1" destOrd="0" presId="urn:microsoft.com/office/officeart/2005/8/layout/bProcess4"/>
    <dgm:cxn modelId="{5F915B0C-06C6-48F6-AA21-4A9B3FC20794}" type="presParOf" srcId="{A036B4CE-95E7-4CF2-ADD8-6B6664031C71}" destId="{EB36A3F4-E297-41CF-B171-CCA2D76247D7}" srcOrd="1" destOrd="0" presId="urn:microsoft.com/office/officeart/2005/8/layout/bProcess4"/>
    <dgm:cxn modelId="{D6BF8120-7778-4EAC-8E16-3FC51DD35126}" type="presParOf" srcId="{A036B4CE-95E7-4CF2-ADD8-6B6664031C71}" destId="{09FB1D5A-9FF2-4A5A-96C9-40431E02F271}" srcOrd="2" destOrd="0" presId="urn:microsoft.com/office/officeart/2005/8/layout/bProcess4"/>
    <dgm:cxn modelId="{D01B8B5B-DB36-43D4-88C5-65EBD3C832FE}" type="presParOf" srcId="{09FB1D5A-9FF2-4A5A-96C9-40431E02F271}" destId="{2C4488B8-965F-439A-9AE2-4EA85DB6CF24}" srcOrd="0" destOrd="0" presId="urn:microsoft.com/office/officeart/2005/8/layout/bProcess4"/>
    <dgm:cxn modelId="{6AA68434-DC24-48BF-AD9D-F46B793E57D2}" type="presParOf" srcId="{09FB1D5A-9FF2-4A5A-96C9-40431E02F271}" destId="{FEC285B8-63AA-4306-8F0B-DBBC5A0C4164}" srcOrd="1" destOrd="0" presId="urn:microsoft.com/office/officeart/2005/8/layout/bProcess4"/>
    <dgm:cxn modelId="{55CD5F0C-1294-488E-87DC-9EAB233A75F8}" type="presParOf" srcId="{A036B4CE-95E7-4CF2-ADD8-6B6664031C71}" destId="{78D5EF5C-5D33-4E0F-A0A6-865EE5285578}" srcOrd="3" destOrd="0" presId="urn:microsoft.com/office/officeart/2005/8/layout/bProcess4"/>
    <dgm:cxn modelId="{D646135D-647A-41A9-87FA-53E1C5996D15}" type="presParOf" srcId="{A036B4CE-95E7-4CF2-ADD8-6B6664031C71}" destId="{CA96AB1F-5EEE-40B9-8ADB-761A2D5AF3D0}" srcOrd="4" destOrd="0" presId="urn:microsoft.com/office/officeart/2005/8/layout/bProcess4"/>
    <dgm:cxn modelId="{D6C3DE7C-2B93-485B-954F-28E8DF75011C}" type="presParOf" srcId="{CA96AB1F-5EEE-40B9-8ADB-761A2D5AF3D0}" destId="{9473F766-0DAE-4531-9A80-528C7242D566}" srcOrd="0" destOrd="0" presId="urn:microsoft.com/office/officeart/2005/8/layout/bProcess4"/>
    <dgm:cxn modelId="{CC2601B6-32E8-4A20-B18A-7E76CDFF5C0B}" type="presParOf" srcId="{CA96AB1F-5EEE-40B9-8ADB-761A2D5AF3D0}" destId="{129CB80B-26AD-4BF3-9D8C-945E3EF45F1F}" srcOrd="1" destOrd="0" presId="urn:microsoft.com/office/officeart/2005/8/layout/bProcess4"/>
    <dgm:cxn modelId="{D1F3BB85-1101-44E5-990D-132511D4BFD1}" type="presParOf" srcId="{A036B4CE-95E7-4CF2-ADD8-6B6664031C71}" destId="{5258C280-BB8B-494D-AEDD-1F5AEDE8310D}" srcOrd="5" destOrd="0" presId="urn:microsoft.com/office/officeart/2005/8/layout/bProcess4"/>
    <dgm:cxn modelId="{65CF1976-DBC7-4FA5-A14D-47280F83A47E}" type="presParOf" srcId="{A036B4CE-95E7-4CF2-ADD8-6B6664031C71}" destId="{EFBB5863-C507-4CFC-89B6-F21CAD020C58}" srcOrd="6" destOrd="0" presId="urn:microsoft.com/office/officeart/2005/8/layout/bProcess4"/>
    <dgm:cxn modelId="{0BD9FF9B-D41D-402E-95EB-404998FF95F7}" type="presParOf" srcId="{EFBB5863-C507-4CFC-89B6-F21CAD020C58}" destId="{E3F6C8CC-E8C3-473C-A22E-EBF0EC2432D3}" srcOrd="0" destOrd="0" presId="urn:microsoft.com/office/officeart/2005/8/layout/bProcess4"/>
    <dgm:cxn modelId="{B6C98456-2213-4B1B-BCD7-AAD92D2E0E03}" type="presParOf" srcId="{EFBB5863-C507-4CFC-89B6-F21CAD020C58}" destId="{983795D2-8DC4-40E9-9901-B34E9BF3DC0F}" srcOrd="1" destOrd="0" presId="urn:microsoft.com/office/officeart/2005/8/layout/bProcess4"/>
    <dgm:cxn modelId="{0C6D0494-B002-4EB1-86B7-A229F3C1D43A}" type="presParOf" srcId="{A036B4CE-95E7-4CF2-ADD8-6B6664031C71}" destId="{C3F201CB-3C27-4E3C-A701-1AA3402069E8}" srcOrd="7" destOrd="0" presId="urn:microsoft.com/office/officeart/2005/8/layout/bProcess4"/>
    <dgm:cxn modelId="{A4852B6D-E80E-401C-9E9A-4CA79CFB8456}" type="presParOf" srcId="{A036B4CE-95E7-4CF2-ADD8-6B6664031C71}" destId="{FD2B16F1-5355-4D6B-9D27-29A8282C4AAF}" srcOrd="8" destOrd="0" presId="urn:microsoft.com/office/officeart/2005/8/layout/bProcess4"/>
    <dgm:cxn modelId="{18536839-60C9-4079-A5D4-EABB75BEDA97}" type="presParOf" srcId="{FD2B16F1-5355-4D6B-9D27-29A8282C4AAF}" destId="{9A16D2C2-7273-419B-8C4D-D917753E92A2}" srcOrd="0" destOrd="0" presId="urn:microsoft.com/office/officeart/2005/8/layout/bProcess4"/>
    <dgm:cxn modelId="{4AF80CE3-5B31-4F71-85B9-BAFB1FC01219}" type="presParOf" srcId="{FD2B16F1-5355-4D6B-9D27-29A8282C4AAF}" destId="{CBF2079A-7E9D-4667-9017-07ECA47FB26A}" srcOrd="1" destOrd="0" presId="urn:microsoft.com/office/officeart/2005/8/layout/bProcess4"/>
    <dgm:cxn modelId="{F9125019-A624-4AF5-8EDB-6A8C300996CD}" type="presParOf" srcId="{A036B4CE-95E7-4CF2-ADD8-6B6664031C71}" destId="{19D395DD-4B6A-4CC9-A0B7-0EFE3AD30454}" srcOrd="9" destOrd="0" presId="urn:microsoft.com/office/officeart/2005/8/layout/bProcess4"/>
    <dgm:cxn modelId="{0FD3466D-26D7-4DF8-91BE-767B1A22796E}" type="presParOf" srcId="{A036B4CE-95E7-4CF2-ADD8-6B6664031C71}" destId="{EA197C34-BE87-46C9-8F9B-AED64D6BBDB1}" srcOrd="10" destOrd="0" presId="urn:microsoft.com/office/officeart/2005/8/layout/bProcess4"/>
    <dgm:cxn modelId="{13A25BC5-CBA9-417C-AD21-F168316C3B9A}" type="presParOf" srcId="{EA197C34-BE87-46C9-8F9B-AED64D6BBDB1}" destId="{424C67BC-7EEF-4665-AC9D-CB65079529D8}" srcOrd="0" destOrd="0" presId="urn:microsoft.com/office/officeart/2005/8/layout/bProcess4"/>
    <dgm:cxn modelId="{B154AB1A-D9D6-4721-A8A4-E8EBBF2E9DFF}" type="presParOf" srcId="{EA197C34-BE87-46C9-8F9B-AED64D6BBDB1}" destId="{E09E9643-BA66-4AB7-A862-66D4E82F8FDB}" srcOrd="1" destOrd="0" presId="urn:microsoft.com/office/officeart/2005/8/layout/bProcess4"/>
    <dgm:cxn modelId="{D949A05C-4E75-4D18-9E12-B64EDFF89231}" type="presParOf" srcId="{A036B4CE-95E7-4CF2-ADD8-6B6664031C71}" destId="{7A2DB60D-8AA5-40D6-9236-00D020A4F0C8}" srcOrd="11" destOrd="0" presId="urn:microsoft.com/office/officeart/2005/8/layout/bProcess4"/>
    <dgm:cxn modelId="{4B984386-5176-47AC-B8A6-BCF6A9DBE7CA}" type="presParOf" srcId="{A036B4CE-95E7-4CF2-ADD8-6B6664031C71}" destId="{310A1F83-6273-415B-A977-A7148D237D9F}" srcOrd="12" destOrd="0" presId="urn:microsoft.com/office/officeart/2005/8/layout/bProcess4"/>
    <dgm:cxn modelId="{9B7DC221-7755-438A-B739-4E02A004E8AB}" type="presParOf" srcId="{310A1F83-6273-415B-A977-A7148D237D9F}" destId="{B104C66C-7ABA-49BA-9B75-3674F1AD8F51}" srcOrd="0" destOrd="0" presId="urn:microsoft.com/office/officeart/2005/8/layout/bProcess4"/>
    <dgm:cxn modelId="{0F219978-1D98-4210-B841-1DAD82703AEB}" type="presParOf" srcId="{310A1F83-6273-415B-A977-A7148D237D9F}" destId="{34F2CD74-9499-4A5D-878F-4622849600DD}" srcOrd="1" destOrd="0" presId="urn:microsoft.com/office/officeart/2005/8/layout/bProcess4"/>
    <dgm:cxn modelId="{D3AB772B-E78B-460A-9084-DEB528EE0947}" type="presParOf" srcId="{A036B4CE-95E7-4CF2-ADD8-6B6664031C71}" destId="{375E0962-5C4F-4F57-ABF6-977569E1765C}" srcOrd="13" destOrd="0" presId="urn:microsoft.com/office/officeart/2005/8/layout/bProcess4"/>
    <dgm:cxn modelId="{EAB53208-0456-4571-B852-A39490097CB4}" type="presParOf" srcId="{A036B4CE-95E7-4CF2-ADD8-6B6664031C71}" destId="{8AC4A189-450F-487D-BF7D-AA88C6E9B393}" srcOrd="14" destOrd="0" presId="urn:microsoft.com/office/officeart/2005/8/layout/bProcess4"/>
    <dgm:cxn modelId="{DF41AB17-EE39-4FCE-B97D-BD3CD0D0FFDD}" type="presParOf" srcId="{8AC4A189-450F-487D-BF7D-AA88C6E9B393}" destId="{F335DAE2-8456-4D36-9FDC-DDA9B5C76697}" srcOrd="0" destOrd="0" presId="urn:microsoft.com/office/officeart/2005/8/layout/bProcess4"/>
    <dgm:cxn modelId="{73C99180-A2C7-4A1B-BDB0-25CDF6949D31}" type="presParOf" srcId="{8AC4A189-450F-487D-BF7D-AA88C6E9B393}" destId="{D114D6CE-9FB2-46F1-98D8-0F569F139D55}" srcOrd="1" destOrd="0" presId="urn:microsoft.com/office/officeart/2005/8/layout/bProcess4"/>
    <dgm:cxn modelId="{7D0DDD9B-F19A-4FAD-AEB6-B81A854F0BC9}" type="presParOf" srcId="{A036B4CE-95E7-4CF2-ADD8-6B6664031C71}" destId="{B1313018-A6BA-4FB7-8D23-8312388ED6E8}" srcOrd="15" destOrd="0" presId="urn:microsoft.com/office/officeart/2005/8/layout/bProcess4"/>
    <dgm:cxn modelId="{1A2AB67F-376E-4980-97EA-3285EAF46AFD}" type="presParOf" srcId="{A036B4CE-95E7-4CF2-ADD8-6B6664031C71}" destId="{30A0B6C1-D8DB-484A-9908-9EA10E35459D}" srcOrd="16" destOrd="0" presId="urn:microsoft.com/office/officeart/2005/8/layout/bProcess4"/>
    <dgm:cxn modelId="{DBA9B83A-70A7-4D22-96A6-76D01E767076}" type="presParOf" srcId="{30A0B6C1-D8DB-484A-9908-9EA10E35459D}" destId="{FEECAB2E-BB43-4597-B291-AB3265CC626C}" srcOrd="0" destOrd="0" presId="urn:microsoft.com/office/officeart/2005/8/layout/bProcess4"/>
    <dgm:cxn modelId="{619E22E5-838F-4E55-9FE0-BE7BC2CC4BA3}" type="presParOf" srcId="{30A0B6C1-D8DB-484A-9908-9EA10E35459D}" destId="{1F900C0F-0761-4476-86EA-5074DD7D315D}"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8CC05D7-BCDF-4DB6-A0C6-1C871E2DE4F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IN"/>
        </a:p>
      </dgm:t>
    </dgm:pt>
    <dgm:pt modelId="{EC684864-EC9B-4C48-A7B5-FB33A2FEC1FC}">
      <dgm:prSet phldrT="[Text]"/>
      <dgm:spPr/>
      <dgm:t>
        <a:bodyPr/>
        <a:lstStyle/>
        <a:p>
          <a:r>
            <a:rPr lang="en-IN" dirty="0" smtClean="0"/>
            <a:t>Simple</a:t>
          </a:r>
          <a:endParaRPr lang="en-IN" dirty="0"/>
        </a:p>
      </dgm:t>
    </dgm:pt>
    <dgm:pt modelId="{B57BF500-742C-4D7C-BF71-FF63C7D6B9E9}" type="parTrans" cxnId="{D8237D11-4DF0-4B43-B46D-EB1D59F00588}">
      <dgm:prSet/>
      <dgm:spPr/>
      <dgm:t>
        <a:bodyPr/>
        <a:lstStyle/>
        <a:p>
          <a:endParaRPr lang="en-IN"/>
        </a:p>
      </dgm:t>
    </dgm:pt>
    <dgm:pt modelId="{A0D707D8-7D7E-48AD-9F19-A4439AA653F8}" type="sibTrans" cxnId="{D8237D11-4DF0-4B43-B46D-EB1D59F00588}">
      <dgm:prSet/>
      <dgm:spPr/>
      <dgm:t>
        <a:bodyPr/>
        <a:lstStyle/>
        <a:p>
          <a:endParaRPr lang="en-IN"/>
        </a:p>
      </dgm:t>
    </dgm:pt>
    <dgm:pt modelId="{63FEDEAF-A525-41DD-A984-A4B17756DF05}">
      <dgm:prSet phldrT="[Text]"/>
      <dgm:spPr/>
      <dgm:t>
        <a:bodyPr/>
        <a:lstStyle/>
        <a:p>
          <a:r>
            <a:rPr lang="en-IN" dirty="0" smtClean="0"/>
            <a:t>Clarity of Objectives</a:t>
          </a:r>
          <a:endParaRPr lang="en-IN" dirty="0"/>
        </a:p>
      </dgm:t>
    </dgm:pt>
    <dgm:pt modelId="{34032F7F-1E19-4418-BEC9-0192678A5CB4}" type="parTrans" cxnId="{152E923F-EECE-4739-85F2-7CB57C663C8B}">
      <dgm:prSet/>
      <dgm:spPr/>
      <dgm:t>
        <a:bodyPr/>
        <a:lstStyle/>
        <a:p>
          <a:endParaRPr lang="en-IN"/>
        </a:p>
      </dgm:t>
    </dgm:pt>
    <dgm:pt modelId="{86214C05-473A-4F96-892B-995E2AB6D6D9}" type="sibTrans" cxnId="{152E923F-EECE-4739-85F2-7CB57C663C8B}">
      <dgm:prSet/>
      <dgm:spPr/>
      <dgm:t>
        <a:bodyPr/>
        <a:lstStyle/>
        <a:p>
          <a:endParaRPr lang="en-IN"/>
        </a:p>
      </dgm:t>
    </dgm:pt>
    <dgm:pt modelId="{7BC0198B-8ADE-4E4B-8807-0F7841047581}">
      <dgm:prSet phldrT="[Text]"/>
      <dgm:spPr/>
      <dgm:t>
        <a:bodyPr/>
        <a:lstStyle/>
        <a:p>
          <a:r>
            <a:rPr lang="en-IN" dirty="0" smtClean="0"/>
            <a:t>Flexible &amp; Adaptive</a:t>
          </a:r>
          <a:endParaRPr lang="en-IN" dirty="0"/>
        </a:p>
      </dgm:t>
    </dgm:pt>
    <dgm:pt modelId="{C11070BF-0039-463E-9E5B-BB7B818AEAB0}" type="parTrans" cxnId="{CF7D4AA5-4B0C-4192-B325-AAF0163ED710}">
      <dgm:prSet/>
      <dgm:spPr/>
      <dgm:t>
        <a:bodyPr/>
        <a:lstStyle/>
        <a:p>
          <a:endParaRPr lang="en-IN"/>
        </a:p>
      </dgm:t>
    </dgm:pt>
    <dgm:pt modelId="{7E6F6A03-1716-4EEC-BB34-2B24B9C6C73F}" type="sibTrans" cxnId="{CF7D4AA5-4B0C-4192-B325-AAF0163ED710}">
      <dgm:prSet/>
      <dgm:spPr/>
      <dgm:t>
        <a:bodyPr/>
        <a:lstStyle/>
        <a:p>
          <a:endParaRPr lang="en-IN"/>
        </a:p>
      </dgm:t>
    </dgm:pt>
    <dgm:pt modelId="{B7CFCC00-0029-4300-BE90-1E32A11CA560}">
      <dgm:prSet phldrT="[Text]"/>
      <dgm:spPr/>
      <dgm:t>
        <a:bodyPr/>
        <a:lstStyle/>
        <a:p>
          <a:r>
            <a:rPr lang="en-IN" dirty="0" smtClean="0"/>
            <a:t>Continuity</a:t>
          </a:r>
          <a:endParaRPr lang="en-IN" dirty="0"/>
        </a:p>
      </dgm:t>
    </dgm:pt>
    <dgm:pt modelId="{0C55053B-5D29-4BF9-89F5-CC44120AE2F2}" type="parTrans" cxnId="{1398A7B9-CEC1-483B-B986-AE7503D3A827}">
      <dgm:prSet/>
      <dgm:spPr/>
      <dgm:t>
        <a:bodyPr/>
        <a:lstStyle/>
        <a:p>
          <a:endParaRPr lang="en-IN"/>
        </a:p>
      </dgm:t>
    </dgm:pt>
    <dgm:pt modelId="{26FC61B1-DDDA-45B6-9747-62A4CCEA8670}" type="sibTrans" cxnId="{1398A7B9-CEC1-483B-B986-AE7503D3A827}">
      <dgm:prSet/>
      <dgm:spPr/>
      <dgm:t>
        <a:bodyPr/>
        <a:lstStyle/>
        <a:p>
          <a:endParaRPr lang="en-IN"/>
        </a:p>
      </dgm:t>
    </dgm:pt>
    <dgm:pt modelId="{62469BD3-AD40-4EB9-8994-694177B52958}">
      <dgm:prSet phldrT="[Text]"/>
      <dgm:spPr/>
      <dgm:t>
        <a:bodyPr/>
        <a:lstStyle/>
        <a:p>
          <a:r>
            <a:rPr lang="en-IN" dirty="0" smtClean="0"/>
            <a:t>Unity of purpose &amp; direction</a:t>
          </a:r>
          <a:endParaRPr lang="en-IN" dirty="0"/>
        </a:p>
      </dgm:t>
    </dgm:pt>
    <dgm:pt modelId="{AFF337B2-8E03-4CBC-86A5-4E289E5C8E8E}" type="parTrans" cxnId="{23ABFDEE-BD07-408C-AC0C-9681A05C9613}">
      <dgm:prSet/>
      <dgm:spPr/>
      <dgm:t>
        <a:bodyPr/>
        <a:lstStyle/>
        <a:p>
          <a:endParaRPr lang="en-IN"/>
        </a:p>
      </dgm:t>
    </dgm:pt>
    <dgm:pt modelId="{0AE825CB-DDC2-419B-8DBB-F1DBF09323BF}" type="sibTrans" cxnId="{23ABFDEE-BD07-408C-AC0C-9681A05C9613}">
      <dgm:prSet/>
      <dgm:spPr/>
      <dgm:t>
        <a:bodyPr/>
        <a:lstStyle/>
        <a:p>
          <a:endParaRPr lang="en-IN"/>
        </a:p>
      </dgm:t>
    </dgm:pt>
    <dgm:pt modelId="{29121F51-E3D4-4E6C-A53E-A9FF5BEAA8EC}">
      <dgm:prSet phldrT="[Text]"/>
      <dgm:spPr/>
      <dgm:t>
        <a:bodyPr/>
        <a:lstStyle/>
        <a:p>
          <a:r>
            <a:rPr lang="en-IN" dirty="0" smtClean="0"/>
            <a:t>Comprehensive &amp; complete</a:t>
          </a:r>
          <a:endParaRPr lang="en-IN" dirty="0"/>
        </a:p>
      </dgm:t>
    </dgm:pt>
    <dgm:pt modelId="{C7992ED9-D2BF-4FE3-BCF1-FF4525C84C95}" type="parTrans" cxnId="{0C5F5485-62D6-4B00-90E3-62F64563CBD1}">
      <dgm:prSet/>
      <dgm:spPr/>
      <dgm:t>
        <a:bodyPr/>
        <a:lstStyle/>
        <a:p>
          <a:endParaRPr lang="en-IN"/>
        </a:p>
      </dgm:t>
    </dgm:pt>
    <dgm:pt modelId="{71CF33D9-B0FC-4957-ACFF-A95BBB428B26}" type="sibTrans" cxnId="{0C5F5485-62D6-4B00-90E3-62F64563CBD1}">
      <dgm:prSet/>
      <dgm:spPr/>
      <dgm:t>
        <a:bodyPr/>
        <a:lstStyle/>
        <a:p>
          <a:endParaRPr lang="en-IN"/>
        </a:p>
      </dgm:t>
    </dgm:pt>
    <dgm:pt modelId="{CBAF18B9-660C-40CC-BE1D-EC599559F773}">
      <dgm:prSet phldrT="[Text]"/>
      <dgm:spPr/>
      <dgm:t>
        <a:bodyPr/>
        <a:lstStyle/>
        <a:p>
          <a:r>
            <a:rPr lang="en-IN" dirty="0" smtClean="0"/>
            <a:t>Utilisation of resources &amp; opportunities</a:t>
          </a:r>
          <a:endParaRPr lang="en-IN" dirty="0"/>
        </a:p>
      </dgm:t>
    </dgm:pt>
    <dgm:pt modelId="{4550355A-1649-4B14-AD43-D0252D082E27}" type="parTrans" cxnId="{96F3900D-880B-4745-959D-1524A9A43DA7}">
      <dgm:prSet/>
      <dgm:spPr/>
      <dgm:t>
        <a:bodyPr/>
        <a:lstStyle/>
        <a:p>
          <a:endParaRPr lang="en-IN"/>
        </a:p>
      </dgm:t>
    </dgm:pt>
    <dgm:pt modelId="{9761A37B-5E1F-45DD-B6B3-1E7FF0907074}" type="sibTrans" cxnId="{96F3900D-880B-4745-959D-1524A9A43DA7}">
      <dgm:prSet/>
      <dgm:spPr/>
      <dgm:t>
        <a:bodyPr/>
        <a:lstStyle/>
        <a:p>
          <a:endParaRPr lang="en-IN"/>
        </a:p>
      </dgm:t>
    </dgm:pt>
    <dgm:pt modelId="{CD6826C3-8378-4D96-B42C-F756E0EDFB07}">
      <dgm:prSet phldrT="[Text]"/>
      <dgm:spPr/>
      <dgm:t>
        <a:bodyPr/>
        <a:lstStyle/>
        <a:p>
          <a:r>
            <a:rPr lang="en-IN" dirty="0" smtClean="0"/>
            <a:t>Focused on Organisational Goals</a:t>
          </a:r>
          <a:endParaRPr lang="en-IN" dirty="0"/>
        </a:p>
      </dgm:t>
    </dgm:pt>
    <dgm:pt modelId="{D7F61671-617B-430F-BA45-2DD361E86831}" type="parTrans" cxnId="{1CB2679D-A2A7-45E2-8510-28B9493F55A6}">
      <dgm:prSet/>
      <dgm:spPr/>
      <dgm:t>
        <a:bodyPr/>
        <a:lstStyle/>
        <a:p>
          <a:endParaRPr lang="en-IN"/>
        </a:p>
      </dgm:t>
    </dgm:pt>
    <dgm:pt modelId="{5C6973A9-CECA-4CCA-B87F-A3E0C9C1E9C2}" type="sibTrans" cxnId="{1CB2679D-A2A7-45E2-8510-28B9493F55A6}">
      <dgm:prSet/>
      <dgm:spPr/>
      <dgm:t>
        <a:bodyPr/>
        <a:lstStyle/>
        <a:p>
          <a:endParaRPr lang="en-IN"/>
        </a:p>
      </dgm:t>
    </dgm:pt>
    <dgm:pt modelId="{283AC211-E495-4952-B600-AF160C10271D}">
      <dgm:prSet phldrT="[Text]"/>
      <dgm:spPr/>
      <dgm:t>
        <a:bodyPr/>
        <a:lstStyle/>
        <a:p>
          <a:r>
            <a:rPr lang="en-IN" dirty="0" smtClean="0"/>
            <a:t>Realistic &amp; acceptable</a:t>
          </a:r>
          <a:endParaRPr lang="en-IN" dirty="0"/>
        </a:p>
      </dgm:t>
    </dgm:pt>
    <dgm:pt modelId="{742DA9BE-B51E-4044-B286-F1194004102A}" type="parTrans" cxnId="{1FE14749-CCE4-4657-AB24-C26842711C07}">
      <dgm:prSet/>
      <dgm:spPr/>
      <dgm:t>
        <a:bodyPr/>
        <a:lstStyle/>
        <a:p>
          <a:endParaRPr lang="en-IN"/>
        </a:p>
      </dgm:t>
    </dgm:pt>
    <dgm:pt modelId="{F14E5480-D2A5-482D-8CE7-538B608D7B2A}" type="sibTrans" cxnId="{1FE14749-CCE4-4657-AB24-C26842711C07}">
      <dgm:prSet/>
      <dgm:spPr/>
      <dgm:t>
        <a:bodyPr/>
        <a:lstStyle/>
        <a:p>
          <a:endParaRPr lang="en-IN"/>
        </a:p>
      </dgm:t>
    </dgm:pt>
    <dgm:pt modelId="{55A05F90-B71B-4DBD-AB8F-4905AD9BED29}">
      <dgm:prSet phldrT="[Text]"/>
      <dgm:spPr/>
      <dgm:t>
        <a:bodyPr/>
        <a:lstStyle/>
        <a:p>
          <a:r>
            <a:rPr lang="en-IN" dirty="0" smtClean="0"/>
            <a:t>Beneficial to Organisation</a:t>
          </a:r>
          <a:endParaRPr lang="en-IN" dirty="0"/>
        </a:p>
      </dgm:t>
    </dgm:pt>
    <dgm:pt modelId="{7D99A2E5-35FB-49DB-89C5-92D1659C171B}" type="parTrans" cxnId="{6622E8A0-7EFE-4F18-B11C-80043E56B826}">
      <dgm:prSet/>
      <dgm:spPr/>
      <dgm:t>
        <a:bodyPr/>
        <a:lstStyle/>
        <a:p>
          <a:endParaRPr lang="en-IN"/>
        </a:p>
      </dgm:t>
    </dgm:pt>
    <dgm:pt modelId="{A736F57F-D7C7-4F16-BD9B-DEA1E380D669}" type="sibTrans" cxnId="{6622E8A0-7EFE-4F18-B11C-80043E56B826}">
      <dgm:prSet/>
      <dgm:spPr/>
      <dgm:t>
        <a:bodyPr/>
        <a:lstStyle/>
        <a:p>
          <a:endParaRPr lang="en-IN"/>
        </a:p>
      </dgm:t>
    </dgm:pt>
    <dgm:pt modelId="{153F956D-18AE-4613-BBB5-A21FA554109C}" type="pres">
      <dgm:prSet presAssocID="{E8CC05D7-BCDF-4DB6-A0C6-1C871E2DE4F2}" presName="diagram" presStyleCnt="0">
        <dgm:presLayoutVars>
          <dgm:dir/>
          <dgm:resizeHandles val="exact"/>
        </dgm:presLayoutVars>
      </dgm:prSet>
      <dgm:spPr/>
      <dgm:t>
        <a:bodyPr/>
        <a:lstStyle/>
        <a:p>
          <a:endParaRPr lang="en-IN"/>
        </a:p>
      </dgm:t>
    </dgm:pt>
    <dgm:pt modelId="{73B8E2AD-C802-4739-9D30-D8DE4E1B3049}" type="pres">
      <dgm:prSet presAssocID="{EC684864-EC9B-4C48-A7B5-FB33A2FEC1FC}" presName="node" presStyleLbl="node1" presStyleIdx="0" presStyleCnt="10">
        <dgm:presLayoutVars>
          <dgm:bulletEnabled val="1"/>
        </dgm:presLayoutVars>
      </dgm:prSet>
      <dgm:spPr/>
      <dgm:t>
        <a:bodyPr/>
        <a:lstStyle/>
        <a:p>
          <a:endParaRPr lang="en-IN"/>
        </a:p>
      </dgm:t>
    </dgm:pt>
    <dgm:pt modelId="{3C3C97E0-9784-4227-ACDD-E944CF6BD49A}" type="pres">
      <dgm:prSet presAssocID="{A0D707D8-7D7E-48AD-9F19-A4439AA653F8}" presName="sibTrans" presStyleCnt="0"/>
      <dgm:spPr/>
    </dgm:pt>
    <dgm:pt modelId="{D0ECDB96-35AE-4055-B766-4E6228BB1521}" type="pres">
      <dgm:prSet presAssocID="{63FEDEAF-A525-41DD-A984-A4B17756DF05}" presName="node" presStyleLbl="node1" presStyleIdx="1" presStyleCnt="10">
        <dgm:presLayoutVars>
          <dgm:bulletEnabled val="1"/>
        </dgm:presLayoutVars>
      </dgm:prSet>
      <dgm:spPr/>
      <dgm:t>
        <a:bodyPr/>
        <a:lstStyle/>
        <a:p>
          <a:endParaRPr lang="en-IN"/>
        </a:p>
      </dgm:t>
    </dgm:pt>
    <dgm:pt modelId="{3D4211E0-E801-4D35-9F4C-FB1CB1785B3D}" type="pres">
      <dgm:prSet presAssocID="{86214C05-473A-4F96-892B-995E2AB6D6D9}" presName="sibTrans" presStyleCnt="0"/>
      <dgm:spPr/>
    </dgm:pt>
    <dgm:pt modelId="{0AEA8852-A126-4C67-B806-12D0E75FF6AE}" type="pres">
      <dgm:prSet presAssocID="{7BC0198B-8ADE-4E4B-8807-0F7841047581}" presName="node" presStyleLbl="node1" presStyleIdx="2" presStyleCnt="10">
        <dgm:presLayoutVars>
          <dgm:bulletEnabled val="1"/>
        </dgm:presLayoutVars>
      </dgm:prSet>
      <dgm:spPr/>
      <dgm:t>
        <a:bodyPr/>
        <a:lstStyle/>
        <a:p>
          <a:endParaRPr lang="en-IN"/>
        </a:p>
      </dgm:t>
    </dgm:pt>
    <dgm:pt modelId="{32DC7453-CF7A-43E5-A37C-C2D882778B59}" type="pres">
      <dgm:prSet presAssocID="{7E6F6A03-1716-4EEC-BB34-2B24B9C6C73F}" presName="sibTrans" presStyleCnt="0"/>
      <dgm:spPr/>
    </dgm:pt>
    <dgm:pt modelId="{467A5FDC-94B4-4FBB-8D30-3C16EC55EEBC}" type="pres">
      <dgm:prSet presAssocID="{B7CFCC00-0029-4300-BE90-1E32A11CA560}" presName="node" presStyleLbl="node1" presStyleIdx="3" presStyleCnt="10">
        <dgm:presLayoutVars>
          <dgm:bulletEnabled val="1"/>
        </dgm:presLayoutVars>
      </dgm:prSet>
      <dgm:spPr/>
      <dgm:t>
        <a:bodyPr/>
        <a:lstStyle/>
        <a:p>
          <a:endParaRPr lang="en-IN"/>
        </a:p>
      </dgm:t>
    </dgm:pt>
    <dgm:pt modelId="{F5B9B7DA-39D0-458A-BC1B-FCC02244BA19}" type="pres">
      <dgm:prSet presAssocID="{26FC61B1-DDDA-45B6-9747-62A4CCEA8670}" presName="sibTrans" presStyleCnt="0"/>
      <dgm:spPr/>
    </dgm:pt>
    <dgm:pt modelId="{F02DC8C8-91A7-43E5-B4D8-3B43F47D155B}" type="pres">
      <dgm:prSet presAssocID="{62469BD3-AD40-4EB9-8994-694177B52958}" presName="node" presStyleLbl="node1" presStyleIdx="4" presStyleCnt="10">
        <dgm:presLayoutVars>
          <dgm:bulletEnabled val="1"/>
        </dgm:presLayoutVars>
      </dgm:prSet>
      <dgm:spPr/>
      <dgm:t>
        <a:bodyPr/>
        <a:lstStyle/>
        <a:p>
          <a:endParaRPr lang="en-IN"/>
        </a:p>
      </dgm:t>
    </dgm:pt>
    <dgm:pt modelId="{EB9308F6-7CF3-42EE-81B9-A2EBA353B40C}" type="pres">
      <dgm:prSet presAssocID="{0AE825CB-DDC2-419B-8DBB-F1DBF09323BF}" presName="sibTrans" presStyleCnt="0"/>
      <dgm:spPr/>
    </dgm:pt>
    <dgm:pt modelId="{3253FF39-AE79-4965-B126-0FEF1E4DB628}" type="pres">
      <dgm:prSet presAssocID="{29121F51-E3D4-4E6C-A53E-A9FF5BEAA8EC}" presName="node" presStyleLbl="node1" presStyleIdx="5" presStyleCnt="10">
        <dgm:presLayoutVars>
          <dgm:bulletEnabled val="1"/>
        </dgm:presLayoutVars>
      </dgm:prSet>
      <dgm:spPr/>
      <dgm:t>
        <a:bodyPr/>
        <a:lstStyle/>
        <a:p>
          <a:endParaRPr lang="en-IN"/>
        </a:p>
      </dgm:t>
    </dgm:pt>
    <dgm:pt modelId="{A1F8AE33-CEFF-4FE0-ABB5-6DB490FE93E0}" type="pres">
      <dgm:prSet presAssocID="{71CF33D9-B0FC-4957-ACFF-A95BBB428B26}" presName="sibTrans" presStyleCnt="0"/>
      <dgm:spPr/>
    </dgm:pt>
    <dgm:pt modelId="{ADA242FE-81AE-4979-9E09-CFC2BD2F7881}" type="pres">
      <dgm:prSet presAssocID="{CBAF18B9-660C-40CC-BE1D-EC599559F773}" presName="node" presStyleLbl="node1" presStyleIdx="6" presStyleCnt="10">
        <dgm:presLayoutVars>
          <dgm:bulletEnabled val="1"/>
        </dgm:presLayoutVars>
      </dgm:prSet>
      <dgm:spPr/>
      <dgm:t>
        <a:bodyPr/>
        <a:lstStyle/>
        <a:p>
          <a:endParaRPr lang="en-IN"/>
        </a:p>
      </dgm:t>
    </dgm:pt>
    <dgm:pt modelId="{EA778E73-5431-4D6C-B5BF-9C898472E045}" type="pres">
      <dgm:prSet presAssocID="{9761A37B-5E1F-45DD-B6B3-1E7FF0907074}" presName="sibTrans" presStyleCnt="0"/>
      <dgm:spPr/>
    </dgm:pt>
    <dgm:pt modelId="{42D9DA61-B32E-4546-9E3B-0E47BA8328E7}" type="pres">
      <dgm:prSet presAssocID="{CD6826C3-8378-4D96-B42C-F756E0EDFB07}" presName="node" presStyleLbl="node1" presStyleIdx="7" presStyleCnt="10">
        <dgm:presLayoutVars>
          <dgm:bulletEnabled val="1"/>
        </dgm:presLayoutVars>
      </dgm:prSet>
      <dgm:spPr/>
      <dgm:t>
        <a:bodyPr/>
        <a:lstStyle/>
        <a:p>
          <a:endParaRPr lang="en-IN"/>
        </a:p>
      </dgm:t>
    </dgm:pt>
    <dgm:pt modelId="{5D7591C8-29A5-4168-B923-63EB9AF7BADE}" type="pres">
      <dgm:prSet presAssocID="{5C6973A9-CECA-4CCA-B87F-A3E0C9C1E9C2}" presName="sibTrans" presStyleCnt="0"/>
      <dgm:spPr/>
    </dgm:pt>
    <dgm:pt modelId="{28EE026B-0ABE-49B1-9C1A-B204BBA9533E}" type="pres">
      <dgm:prSet presAssocID="{283AC211-E495-4952-B600-AF160C10271D}" presName="node" presStyleLbl="node1" presStyleIdx="8" presStyleCnt="10">
        <dgm:presLayoutVars>
          <dgm:bulletEnabled val="1"/>
        </dgm:presLayoutVars>
      </dgm:prSet>
      <dgm:spPr/>
      <dgm:t>
        <a:bodyPr/>
        <a:lstStyle/>
        <a:p>
          <a:endParaRPr lang="en-IN"/>
        </a:p>
      </dgm:t>
    </dgm:pt>
    <dgm:pt modelId="{44661473-01CF-433E-BCE2-2DA97CA80165}" type="pres">
      <dgm:prSet presAssocID="{F14E5480-D2A5-482D-8CE7-538B608D7B2A}" presName="sibTrans" presStyleCnt="0"/>
      <dgm:spPr/>
    </dgm:pt>
    <dgm:pt modelId="{88B95D89-F085-4BF9-BC84-511E39D20524}" type="pres">
      <dgm:prSet presAssocID="{55A05F90-B71B-4DBD-AB8F-4905AD9BED29}" presName="node" presStyleLbl="node1" presStyleIdx="9" presStyleCnt="10">
        <dgm:presLayoutVars>
          <dgm:bulletEnabled val="1"/>
        </dgm:presLayoutVars>
      </dgm:prSet>
      <dgm:spPr/>
      <dgm:t>
        <a:bodyPr/>
        <a:lstStyle/>
        <a:p>
          <a:endParaRPr lang="en-IN"/>
        </a:p>
      </dgm:t>
    </dgm:pt>
  </dgm:ptLst>
  <dgm:cxnLst>
    <dgm:cxn modelId="{C4F8AC67-D4C9-40A1-B56B-04F82BB2F64D}" type="presOf" srcId="{62469BD3-AD40-4EB9-8994-694177B52958}" destId="{F02DC8C8-91A7-43E5-B4D8-3B43F47D155B}" srcOrd="0" destOrd="0" presId="urn:microsoft.com/office/officeart/2005/8/layout/default"/>
    <dgm:cxn modelId="{152E923F-EECE-4739-85F2-7CB57C663C8B}" srcId="{E8CC05D7-BCDF-4DB6-A0C6-1C871E2DE4F2}" destId="{63FEDEAF-A525-41DD-A984-A4B17756DF05}" srcOrd="1" destOrd="0" parTransId="{34032F7F-1E19-4418-BEC9-0192678A5CB4}" sibTransId="{86214C05-473A-4F96-892B-995E2AB6D6D9}"/>
    <dgm:cxn modelId="{8AAA5986-576D-4691-9D9B-140CFC95F288}" type="presOf" srcId="{55A05F90-B71B-4DBD-AB8F-4905AD9BED29}" destId="{88B95D89-F085-4BF9-BC84-511E39D20524}" srcOrd="0" destOrd="0" presId="urn:microsoft.com/office/officeart/2005/8/layout/default"/>
    <dgm:cxn modelId="{6622E8A0-7EFE-4F18-B11C-80043E56B826}" srcId="{E8CC05D7-BCDF-4DB6-A0C6-1C871E2DE4F2}" destId="{55A05F90-B71B-4DBD-AB8F-4905AD9BED29}" srcOrd="9" destOrd="0" parTransId="{7D99A2E5-35FB-49DB-89C5-92D1659C171B}" sibTransId="{A736F57F-D7C7-4F16-BD9B-DEA1E380D669}"/>
    <dgm:cxn modelId="{1398A7B9-CEC1-483B-B986-AE7503D3A827}" srcId="{E8CC05D7-BCDF-4DB6-A0C6-1C871E2DE4F2}" destId="{B7CFCC00-0029-4300-BE90-1E32A11CA560}" srcOrd="3" destOrd="0" parTransId="{0C55053B-5D29-4BF9-89F5-CC44120AE2F2}" sibTransId="{26FC61B1-DDDA-45B6-9747-62A4CCEA8670}"/>
    <dgm:cxn modelId="{23ABFDEE-BD07-408C-AC0C-9681A05C9613}" srcId="{E8CC05D7-BCDF-4DB6-A0C6-1C871E2DE4F2}" destId="{62469BD3-AD40-4EB9-8994-694177B52958}" srcOrd="4" destOrd="0" parTransId="{AFF337B2-8E03-4CBC-86A5-4E289E5C8E8E}" sibTransId="{0AE825CB-DDC2-419B-8DBB-F1DBF09323BF}"/>
    <dgm:cxn modelId="{EF10B79E-39AE-4604-8299-4A5F4624B35F}" type="presOf" srcId="{E8CC05D7-BCDF-4DB6-A0C6-1C871E2DE4F2}" destId="{153F956D-18AE-4613-BBB5-A21FA554109C}" srcOrd="0" destOrd="0" presId="urn:microsoft.com/office/officeart/2005/8/layout/default"/>
    <dgm:cxn modelId="{1CB2679D-A2A7-45E2-8510-28B9493F55A6}" srcId="{E8CC05D7-BCDF-4DB6-A0C6-1C871E2DE4F2}" destId="{CD6826C3-8378-4D96-B42C-F756E0EDFB07}" srcOrd="7" destOrd="0" parTransId="{D7F61671-617B-430F-BA45-2DD361E86831}" sibTransId="{5C6973A9-CECA-4CCA-B87F-A3E0C9C1E9C2}"/>
    <dgm:cxn modelId="{E01A7805-AC2C-4441-8E59-2D4825B41FCE}" type="presOf" srcId="{7BC0198B-8ADE-4E4B-8807-0F7841047581}" destId="{0AEA8852-A126-4C67-B806-12D0E75FF6AE}" srcOrd="0" destOrd="0" presId="urn:microsoft.com/office/officeart/2005/8/layout/default"/>
    <dgm:cxn modelId="{96F3900D-880B-4745-959D-1524A9A43DA7}" srcId="{E8CC05D7-BCDF-4DB6-A0C6-1C871E2DE4F2}" destId="{CBAF18B9-660C-40CC-BE1D-EC599559F773}" srcOrd="6" destOrd="0" parTransId="{4550355A-1649-4B14-AD43-D0252D082E27}" sibTransId="{9761A37B-5E1F-45DD-B6B3-1E7FF0907074}"/>
    <dgm:cxn modelId="{351C4726-2313-4327-BCC7-0F3482A2A37C}" type="presOf" srcId="{283AC211-E495-4952-B600-AF160C10271D}" destId="{28EE026B-0ABE-49B1-9C1A-B204BBA9533E}" srcOrd="0" destOrd="0" presId="urn:microsoft.com/office/officeart/2005/8/layout/default"/>
    <dgm:cxn modelId="{5C433A29-2956-4886-AE3D-7E3F8B09C420}" type="presOf" srcId="{29121F51-E3D4-4E6C-A53E-A9FF5BEAA8EC}" destId="{3253FF39-AE79-4965-B126-0FEF1E4DB628}" srcOrd="0" destOrd="0" presId="urn:microsoft.com/office/officeart/2005/8/layout/default"/>
    <dgm:cxn modelId="{CD7A6550-D852-419A-AE3A-D604385DBF5E}" type="presOf" srcId="{EC684864-EC9B-4C48-A7B5-FB33A2FEC1FC}" destId="{73B8E2AD-C802-4739-9D30-D8DE4E1B3049}" srcOrd="0" destOrd="0" presId="urn:microsoft.com/office/officeart/2005/8/layout/default"/>
    <dgm:cxn modelId="{CF7D4AA5-4B0C-4192-B325-AAF0163ED710}" srcId="{E8CC05D7-BCDF-4DB6-A0C6-1C871E2DE4F2}" destId="{7BC0198B-8ADE-4E4B-8807-0F7841047581}" srcOrd="2" destOrd="0" parTransId="{C11070BF-0039-463E-9E5B-BB7B818AEAB0}" sibTransId="{7E6F6A03-1716-4EEC-BB34-2B24B9C6C73F}"/>
    <dgm:cxn modelId="{1FE14749-CCE4-4657-AB24-C26842711C07}" srcId="{E8CC05D7-BCDF-4DB6-A0C6-1C871E2DE4F2}" destId="{283AC211-E495-4952-B600-AF160C10271D}" srcOrd="8" destOrd="0" parTransId="{742DA9BE-B51E-4044-B286-F1194004102A}" sibTransId="{F14E5480-D2A5-482D-8CE7-538B608D7B2A}"/>
    <dgm:cxn modelId="{D8237D11-4DF0-4B43-B46D-EB1D59F00588}" srcId="{E8CC05D7-BCDF-4DB6-A0C6-1C871E2DE4F2}" destId="{EC684864-EC9B-4C48-A7B5-FB33A2FEC1FC}" srcOrd="0" destOrd="0" parTransId="{B57BF500-742C-4D7C-BF71-FF63C7D6B9E9}" sibTransId="{A0D707D8-7D7E-48AD-9F19-A4439AA653F8}"/>
    <dgm:cxn modelId="{366FF2CC-4121-4F28-A3C2-FF8331376E43}" type="presOf" srcId="{CBAF18B9-660C-40CC-BE1D-EC599559F773}" destId="{ADA242FE-81AE-4979-9E09-CFC2BD2F7881}" srcOrd="0" destOrd="0" presId="urn:microsoft.com/office/officeart/2005/8/layout/default"/>
    <dgm:cxn modelId="{0C5F5485-62D6-4B00-90E3-62F64563CBD1}" srcId="{E8CC05D7-BCDF-4DB6-A0C6-1C871E2DE4F2}" destId="{29121F51-E3D4-4E6C-A53E-A9FF5BEAA8EC}" srcOrd="5" destOrd="0" parTransId="{C7992ED9-D2BF-4FE3-BCF1-FF4525C84C95}" sibTransId="{71CF33D9-B0FC-4957-ACFF-A95BBB428B26}"/>
    <dgm:cxn modelId="{6CF4DD6C-B8A6-497D-83D0-F0D8E52A8990}" type="presOf" srcId="{CD6826C3-8378-4D96-B42C-F756E0EDFB07}" destId="{42D9DA61-B32E-4546-9E3B-0E47BA8328E7}" srcOrd="0" destOrd="0" presId="urn:microsoft.com/office/officeart/2005/8/layout/default"/>
    <dgm:cxn modelId="{5BE3F90C-BF24-490A-96FB-CA83143136DD}" type="presOf" srcId="{63FEDEAF-A525-41DD-A984-A4B17756DF05}" destId="{D0ECDB96-35AE-4055-B766-4E6228BB1521}" srcOrd="0" destOrd="0" presId="urn:microsoft.com/office/officeart/2005/8/layout/default"/>
    <dgm:cxn modelId="{785052F1-75E2-4EFD-B7D3-A65034039546}" type="presOf" srcId="{B7CFCC00-0029-4300-BE90-1E32A11CA560}" destId="{467A5FDC-94B4-4FBB-8D30-3C16EC55EEBC}" srcOrd="0" destOrd="0" presId="urn:microsoft.com/office/officeart/2005/8/layout/default"/>
    <dgm:cxn modelId="{17CF9249-EA6E-4B53-865A-94DABF48D87D}" type="presParOf" srcId="{153F956D-18AE-4613-BBB5-A21FA554109C}" destId="{73B8E2AD-C802-4739-9D30-D8DE4E1B3049}" srcOrd="0" destOrd="0" presId="urn:microsoft.com/office/officeart/2005/8/layout/default"/>
    <dgm:cxn modelId="{C9F204B8-E11F-4631-B9A7-0C9C1720CBAA}" type="presParOf" srcId="{153F956D-18AE-4613-BBB5-A21FA554109C}" destId="{3C3C97E0-9784-4227-ACDD-E944CF6BD49A}" srcOrd="1" destOrd="0" presId="urn:microsoft.com/office/officeart/2005/8/layout/default"/>
    <dgm:cxn modelId="{5E80AE43-D02C-4C50-9A9E-BDC7CBACDB69}" type="presParOf" srcId="{153F956D-18AE-4613-BBB5-A21FA554109C}" destId="{D0ECDB96-35AE-4055-B766-4E6228BB1521}" srcOrd="2" destOrd="0" presId="urn:microsoft.com/office/officeart/2005/8/layout/default"/>
    <dgm:cxn modelId="{DB51FA81-FE26-43F6-A92E-AF3154A33D5A}" type="presParOf" srcId="{153F956D-18AE-4613-BBB5-A21FA554109C}" destId="{3D4211E0-E801-4D35-9F4C-FB1CB1785B3D}" srcOrd="3" destOrd="0" presId="urn:microsoft.com/office/officeart/2005/8/layout/default"/>
    <dgm:cxn modelId="{E61B776B-5979-4931-A2D3-C5C849A9D288}" type="presParOf" srcId="{153F956D-18AE-4613-BBB5-A21FA554109C}" destId="{0AEA8852-A126-4C67-B806-12D0E75FF6AE}" srcOrd="4" destOrd="0" presId="urn:microsoft.com/office/officeart/2005/8/layout/default"/>
    <dgm:cxn modelId="{1F8E4809-F84A-405A-9BF1-94E0B462FC62}" type="presParOf" srcId="{153F956D-18AE-4613-BBB5-A21FA554109C}" destId="{32DC7453-CF7A-43E5-A37C-C2D882778B59}" srcOrd="5" destOrd="0" presId="urn:microsoft.com/office/officeart/2005/8/layout/default"/>
    <dgm:cxn modelId="{80CFE74B-BA05-48B2-B6DD-8D21E22D7A10}" type="presParOf" srcId="{153F956D-18AE-4613-BBB5-A21FA554109C}" destId="{467A5FDC-94B4-4FBB-8D30-3C16EC55EEBC}" srcOrd="6" destOrd="0" presId="urn:microsoft.com/office/officeart/2005/8/layout/default"/>
    <dgm:cxn modelId="{EAF178B6-DA4E-4DC3-80A6-E62D488D7EAD}" type="presParOf" srcId="{153F956D-18AE-4613-BBB5-A21FA554109C}" destId="{F5B9B7DA-39D0-458A-BC1B-FCC02244BA19}" srcOrd="7" destOrd="0" presId="urn:microsoft.com/office/officeart/2005/8/layout/default"/>
    <dgm:cxn modelId="{F5F8584D-4A9E-4185-B7B1-9067C606A1DA}" type="presParOf" srcId="{153F956D-18AE-4613-BBB5-A21FA554109C}" destId="{F02DC8C8-91A7-43E5-B4D8-3B43F47D155B}" srcOrd="8" destOrd="0" presId="urn:microsoft.com/office/officeart/2005/8/layout/default"/>
    <dgm:cxn modelId="{0516496C-6CF4-437C-9ADF-338299CA772A}" type="presParOf" srcId="{153F956D-18AE-4613-BBB5-A21FA554109C}" destId="{EB9308F6-7CF3-42EE-81B9-A2EBA353B40C}" srcOrd="9" destOrd="0" presId="urn:microsoft.com/office/officeart/2005/8/layout/default"/>
    <dgm:cxn modelId="{86E25F86-93D3-4CF3-A977-52ACC1EA7A1E}" type="presParOf" srcId="{153F956D-18AE-4613-BBB5-A21FA554109C}" destId="{3253FF39-AE79-4965-B126-0FEF1E4DB628}" srcOrd="10" destOrd="0" presId="urn:microsoft.com/office/officeart/2005/8/layout/default"/>
    <dgm:cxn modelId="{CCF6DE2D-61F0-4B5F-B3FC-FAF98FC1A0C8}" type="presParOf" srcId="{153F956D-18AE-4613-BBB5-A21FA554109C}" destId="{A1F8AE33-CEFF-4FE0-ABB5-6DB490FE93E0}" srcOrd="11" destOrd="0" presId="urn:microsoft.com/office/officeart/2005/8/layout/default"/>
    <dgm:cxn modelId="{23724828-19B1-45F0-8645-A70359B2EC98}" type="presParOf" srcId="{153F956D-18AE-4613-BBB5-A21FA554109C}" destId="{ADA242FE-81AE-4979-9E09-CFC2BD2F7881}" srcOrd="12" destOrd="0" presId="urn:microsoft.com/office/officeart/2005/8/layout/default"/>
    <dgm:cxn modelId="{C2C77AB5-93D5-4E1F-98E8-E1DE5EEAD535}" type="presParOf" srcId="{153F956D-18AE-4613-BBB5-A21FA554109C}" destId="{EA778E73-5431-4D6C-B5BF-9C898472E045}" srcOrd="13" destOrd="0" presId="urn:microsoft.com/office/officeart/2005/8/layout/default"/>
    <dgm:cxn modelId="{9490B9BC-273F-4980-A620-6B34750D10E3}" type="presParOf" srcId="{153F956D-18AE-4613-BBB5-A21FA554109C}" destId="{42D9DA61-B32E-4546-9E3B-0E47BA8328E7}" srcOrd="14" destOrd="0" presId="urn:microsoft.com/office/officeart/2005/8/layout/default"/>
    <dgm:cxn modelId="{8B36225D-1CB7-4BA6-BFD1-AF1A7FA39B4E}" type="presParOf" srcId="{153F956D-18AE-4613-BBB5-A21FA554109C}" destId="{5D7591C8-29A5-4168-B923-63EB9AF7BADE}" srcOrd="15" destOrd="0" presId="urn:microsoft.com/office/officeart/2005/8/layout/default"/>
    <dgm:cxn modelId="{CFF123C6-1F50-48ED-8765-73BDB2D552F1}" type="presParOf" srcId="{153F956D-18AE-4613-BBB5-A21FA554109C}" destId="{28EE026B-0ABE-49B1-9C1A-B204BBA9533E}" srcOrd="16" destOrd="0" presId="urn:microsoft.com/office/officeart/2005/8/layout/default"/>
    <dgm:cxn modelId="{BC5B35FB-F2D8-45C9-AD30-EFBF8DFEBB99}" type="presParOf" srcId="{153F956D-18AE-4613-BBB5-A21FA554109C}" destId="{44661473-01CF-433E-BCE2-2DA97CA80165}" srcOrd="17" destOrd="0" presId="urn:microsoft.com/office/officeart/2005/8/layout/default"/>
    <dgm:cxn modelId="{2D00DB34-EA1A-4548-8BD8-C75E52E42833}" type="presParOf" srcId="{153F956D-18AE-4613-BBB5-A21FA554109C}" destId="{88B95D89-F085-4BF9-BC84-511E39D20524}"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B5EA1F9-B9EA-4CD2-B29D-9F0F2CE03C6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80A9FBEC-AB17-473C-A199-7D5B5F7ABFB8}">
      <dgm:prSet phldrT="[Text]" custT="1"/>
      <dgm:spPr/>
      <dgm:t>
        <a:bodyPr/>
        <a:lstStyle/>
        <a:p>
          <a:r>
            <a:rPr lang="en-IN" sz="2400" dirty="0" smtClean="0">
              <a:latin typeface="Times New Roman" pitchFamily="18" charset="0"/>
              <a:cs typeface="Times New Roman" pitchFamily="18" charset="0"/>
            </a:rPr>
            <a:t>Quick achievement of Organisation Objectives</a:t>
          </a:r>
          <a:endParaRPr lang="en-IN" sz="2400" dirty="0">
            <a:latin typeface="Times New Roman" pitchFamily="18" charset="0"/>
            <a:cs typeface="Times New Roman" pitchFamily="18" charset="0"/>
          </a:endParaRPr>
        </a:p>
      </dgm:t>
    </dgm:pt>
    <dgm:pt modelId="{3DD2250A-DBE2-472C-9F6A-EE295E9E69F7}" type="parTrans" cxnId="{5C2DD34E-2073-4D2C-884D-12F033682BE7}">
      <dgm:prSet/>
      <dgm:spPr/>
      <dgm:t>
        <a:bodyPr/>
        <a:lstStyle/>
        <a:p>
          <a:endParaRPr lang="en-IN" sz="2400">
            <a:latin typeface="Times New Roman" pitchFamily="18" charset="0"/>
            <a:cs typeface="Times New Roman" pitchFamily="18" charset="0"/>
          </a:endParaRPr>
        </a:p>
      </dgm:t>
    </dgm:pt>
    <dgm:pt modelId="{6835A042-4F44-49D9-BA91-9796A94873BE}" type="sibTrans" cxnId="{5C2DD34E-2073-4D2C-884D-12F033682BE7}">
      <dgm:prSet/>
      <dgm:spPr/>
      <dgm:t>
        <a:bodyPr/>
        <a:lstStyle/>
        <a:p>
          <a:endParaRPr lang="en-IN" sz="2400">
            <a:latin typeface="Times New Roman" pitchFamily="18" charset="0"/>
            <a:cs typeface="Times New Roman" pitchFamily="18" charset="0"/>
          </a:endParaRPr>
        </a:p>
      </dgm:t>
    </dgm:pt>
    <dgm:pt modelId="{BD677AEE-C5ED-4259-A84D-5AA235188BE2}">
      <dgm:prSet phldrT="[Text]" custT="1"/>
      <dgm:spPr/>
      <dgm:t>
        <a:bodyPr/>
        <a:lstStyle/>
        <a:p>
          <a:r>
            <a:rPr lang="en-IN" sz="2400" dirty="0" smtClean="0">
              <a:latin typeface="Times New Roman" pitchFamily="18" charset="0"/>
              <a:cs typeface="Times New Roman" pitchFamily="18" charset="0"/>
            </a:rPr>
            <a:t>Raises Managerial efficiency</a:t>
          </a:r>
          <a:endParaRPr lang="en-IN" sz="2400" dirty="0">
            <a:latin typeface="Times New Roman" pitchFamily="18" charset="0"/>
            <a:cs typeface="Times New Roman" pitchFamily="18" charset="0"/>
          </a:endParaRPr>
        </a:p>
      </dgm:t>
    </dgm:pt>
    <dgm:pt modelId="{702601B0-D368-45C6-9F8F-8F77F5E04C35}" type="parTrans" cxnId="{5D7D2532-0315-4C0D-809A-935152E21F4A}">
      <dgm:prSet/>
      <dgm:spPr/>
      <dgm:t>
        <a:bodyPr/>
        <a:lstStyle/>
        <a:p>
          <a:endParaRPr lang="en-IN" sz="2400">
            <a:latin typeface="Times New Roman" pitchFamily="18" charset="0"/>
            <a:cs typeface="Times New Roman" pitchFamily="18" charset="0"/>
          </a:endParaRPr>
        </a:p>
      </dgm:t>
    </dgm:pt>
    <dgm:pt modelId="{71C5A52C-9D43-4564-9650-885C9F1B994A}" type="sibTrans" cxnId="{5D7D2532-0315-4C0D-809A-935152E21F4A}">
      <dgm:prSet/>
      <dgm:spPr/>
      <dgm:t>
        <a:bodyPr/>
        <a:lstStyle/>
        <a:p>
          <a:endParaRPr lang="en-IN" sz="2400">
            <a:latin typeface="Times New Roman" pitchFamily="18" charset="0"/>
            <a:cs typeface="Times New Roman" pitchFamily="18" charset="0"/>
          </a:endParaRPr>
        </a:p>
      </dgm:t>
    </dgm:pt>
    <dgm:pt modelId="{DBA83947-84A7-401C-BA16-9C424802C982}">
      <dgm:prSet phldrT="[Text]" custT="1"/>
      <dgm:spPr/>
      <dgm:t>
        <a:bodyPr/>
        <a:lstStyle/>
        <a:p>
          <a:r>
            <a:rPr lang="en-IN" sz="2400" dirty="0" smtClean="0">
              <a:latin typeface="Times New Roman" pitchFamily="18" charset="0"/>
              <a:cs typeface="Times New Roman" pitchFamily="18" charset="0"/>
            </a:rPr>
            <a:t>Competitiveness efficiency</a:t>
          </a:r>
          <a:endParaRPr lang="en-IN" sz="2400" dirty="0">
            <a:latin typeface="Times New Roman" pitchFamily="18" charset="0"/>
            <a:cs typeface="Times New Roman" pitchFamily="18" charset="0"/>
          </a:endParaRPr>
        </a:p>
      </dgm:t>
    </dgm:pt>
    <dgm:pt modelId="{F0966FAF-8D74-43ED-8635-0C36C8FA0700}" type="parTrans" cxnId="{7A3C6229-3248-4A17-A4B9-87D5592935CD}">
      <dgm:prSet/>
      <dgm:spPr/>
      <dgm:t>
        <a:bodyPr/>
        <a:lstStyle/>
        <a:p>
          <a:endParaRPr lang="en-IN" sz="2400">
            <a:latin typeface="Times New Roman" pitchFamily="18" charset="0"/>
            <a:cs typeface="Times New Roman" pitchFamily="18" charset="0"/>
          </a:endParaRPr>
        </a:p>
      </dgm:t>
    </dgm:pt>
    <dgm:pt modelId="{44CA4F0E-28B6-435C-8FB5-2A057C2F9986}" type="sibTrans" cxnId="{7A3C6229-3248-4A17-A4B9-87D5592935CD}">
      <dgm:prSet/>
      <dgm:spPr/>
      <dgm:t>
        <a:bodyPr/>
        <a:lstStyle/>
        <a:p>
          <a:endParaRPr lang="en-IN" sz="2400">
            <a:latin typeface="Times New Roman" pitchFamily="18" charset="0"/>
            <a:cs typeface="Times New Roman" pitchFamily="18" charset="0"/>
          </a:endParaRPr>
        </a:p>
      </dgm:t>
    </dgm:pt>
    <dgm:pt modelId="{51AA306C-0E4D-4ECA-985C-ECC04F81FEC6}">
      <dgm:prSet phldrT="[Text]" custT="1"/>
      <dgm:spPr/>
      <dgm:t>
        <a:bodyPr/>
        <a:lstStyle/>
        <a:p>
          <a:r>
            <a:rPr lang="en-IN" sz="2400" dirty="0" smtClean="0">
              <a:latin typeface="Times New Roman" pitchFamily="18" charset="0"/>
              <a:cs typeface="Times New Roman" pitchFamily="18" charset="0"/>
            </a:rPr>
            <a:t>Brings Unity of purpose</a:t>
          </a:r>
          <a:endParaRPr lang="en-IN" sz="2400" dirty="0">
            <a:latin typeface="Times New Roman" pitchFamily="18" charset="0"/>
            <a:cs typeface="Times New Roman" pitchFamily="18" charset="0"/>
          </a:endParaRPr>
        </a:p>
      </dgm:t>
    </dgm:pt>
    <dgm:pt modelId="{8AF0B68D-D0DF-4C3E-BA6F-C7AC0A6C6F2C}" type="parTrans" cxnId="{771573A7-2305-4A9D-A658-4B8387E111CF}">
      <dgm:prSet/>
      <dgm:spPr/>
      <dgm:t>
        <a:bodyPr/>
        <a:lstStyle/>
        <a:p>
          <a:endParaRPr lang="en-IN" sz="2400">
            <a:latin typeface="Times New Roman" pitchFamily="18" charset="0"/>
            <a:cs typeface="Times New Roman" pitchFamily="18" charset="0"/>
          </a:endParaRPr>
        </a:p>
      </dgm:t>
    </dgm:pt>
    <dgm:pt modelId="{E53D5A3F-CF2C-46B2-B18D-B2A937BD17BC}" type="sibTrans" cxnId="{771573A7-2305-4A9D-A658-4B8387E111CF}">
      <dgm:prSet/>
      <dgm:spPr/>
      <dgm:t>
        <a:bodyPr/>
        <a:lstStyle/>
        <a:p>
          <a:endParaRPr lang="en-IN" sz="2400">
            <a:latin typeface="Times New Roman" pitchFamily="18" charset="0"/>
            <a:cs typeface="Times New Roman" pitchFamily="18" charset="0"/>
          </a:endParaRPr>
        </a:p>
      </dgm:t>
    </dgm:pt>
    <dgm:pt modelId="{BC8900F4-F8A9-4107-8015-C99B0EE433B8}">
      <dgm:prSet phldrT="[Text]" custT="1"/>
      <dgm:spPr/>
      <dgm:t>
        <a:bodyPr/>
        <a:lstStyle/>
        <a:p>
          <a:r>
            <a:rPr lang="en-IN" sz="2400" dirty="0" smtClean="0">
              <a:latin typeface="Times New Roman" pitchFamily="18" charset="0"/>
              <a:cs typeface="Times New Roman" pitchFamily="18" charset="0"/>
            </a:rPr>
            <a:t>A guiding force to next level of activities</a:t>
          </a:r>
          <a:endParaRPr lang="en-IN" sz="2400" dirty="0">
            <a:latin typeface="Times New Roman" pitchFamily="18" charset="0"/>
            <a:cs typeface="Times New Roman" pitchFamily="18" charset="0"/>
          </a:endParaRPr>
        </a:p>
      </dgm:t>
    </dgm:pt>
    <dgm:pt modelId="{98C38828-D866-4983-8AAD-5D793AC51C14}" type="parTrans" cxnId="{2BCA819A-7975-4EBD-A8D7-9A64A7B0D789}">
      <dgm:prSet/>
      <dgm:spPr/>
      <dgm:t>
        <a:bodyPr/>
        <a:lstStyle/>
        <a:p>
          <a:endParaRPr lang="en-IN" sz="2400">
            <a:latin typeface="Times New Roman" pitchFamily="18" charset="0"/>
            <a:cs typeface="Times New Roman" pitchFamily="18" charset="0"/>
          </a:endParaRPr>
        </a:p>
      </dgm:t>
    </dgm:pt>
    <dgm:pt modelId="{5366BF2F-A01A-4197-95CB-5CFF5A54E69F}" type="sibTrans" cxnId="{2BCA819A-7975-4EBD-A8D7-9A64A7B0D789}">
      <dgm:prSet/>
      <dgm:spPr/>
      <dgm:t>
        <a:bodyPr/>
        <a:lstStyle/>
        <a:p>
          <a:endParaRPr lang="en-IN" sz="2400">
            <a:latin typeface="Times New Roman" pitchFamily="18" charset="0"/>
            <a:cs typeface="Times New Roman" pitchFamily="18" charset="0"/>
          </a:endParaRPr>
        </a:p>
      </dgm:t>
    </dgm:pt>
    <dgm:pt modelId="{762172A8-68B3-42F5-A9A4-2B850A92AED2}">
      <dgm:prSet phldrT="[Text]" custT="1"/>
      <dgm:spPr/>
      <dgm:t>
        <a:bodyPr/>
        <a:lstStyle/>
        <a:p>
          <a:r>
            <a:rPr lang="en-IN" sz="2400" dirty="0" smtClean="0">
              <a:latin typeface="Times New Roman" pitchFamily="18" charset="0"/>
              <a:cs typeface="Times New Roman" pitchFamily="18" charset="0"/>
            </a:rPr>
            <a:t>Ensures full utilisation of resources</a:t>
          </a:r>
          <a:endParaRPr lang="en-IN" sz="2400" dirty="0">
            <a:latin typeface="Times New Roman" pitchFamily="18" charset="0"/>
            <a:cs typeface="Times New Roman" pitchFamily="18" charset="0"/>
          </a:endParaRPr>
        </a:p>
      </dgm:t>
    </dgm:pt>
    <dgm:pt modelId="{4D82FC15-BD70-4AF0-884B-5BD9865C3262}" type="parTrans" cxnId="{B7019558-2C60-45EC-9C31-BB419718D5E2}">
      <dgm:prSet/>
      <dgm:spPr/>
      <dgm:t>
        <a:bodyPr/>
        <a:lstStyle/>
        <a:p>
          <a:endParaRPr lang="en-IN" sz="2400">
            <a:latin typeface="Times New Roman" pitchFamily="18" charset="0"/>
            <a:cs typeface="Times New Roman" pitchFamily="18" charset="0"/>
          </a:endParaRPr>
        </a:p>
      </dgm:t>
    </dgm:pt>
    <dgm:pt modelId="{7C7145B3-3E00-4C7F-A156-BC71E3FB9E36}" type="sibTrans" cxnId="{B7019558-2C60-45EC-9C31-BB419718D5E2}">
      <dgm:prSet/>
      <dgm:spPr/>
      <dgm:t>
        <a:bodyPr/>
        <a:lstStyle/>
        <a:p>
          <a:endParaRPr lang="en-IN" sz="2400">
            <a:latin typeface="Times New Roman" pitchFamily="18" charset="0"/>
            <a:cs typeface="Times New Roman" pitchFamily="18" charset="0"/>
          </a:endParaRPr>
        </a:p>
      </dgm:t>
    </dgm:pt>
    <dgm:pt modelId="{981F0DB5-A4C3-4BD6-B5B9-3E43D11F91C7}">
      <dgm:prSet phldrT="[Text]" custT="1"/>
      <dgm:spPr/>
      <dgm:t>
        <a:bodyPr/>
        <a:lstStyle/>
        <a:p>
          <a:r>
            <a:rPr lang="en-IN" sz="2400" dirty="0" smtClean="0">
              <a:latin typeface="Times New Roman" pitchFamily="18" charset="0"/>
              <a:cs typeface="Times New Roman" pitchFamily="18" charset="0"/>
            </a:rPr>
            <a:t>Ensures economies  in operations</a:t>
          </a:r>
          <a:endParaRPr lang="en-IN" sz="2400" dirty="0">
            <a:latin typeface="Times New Roman" pitchFamily="18" charset="0"/>
            <a:cs typeface="Times New Roman" pitchFamily="18" charset="0"/>
          </a:endParaRPr>
        </a:p>
      </dgm:t>
    </dgm:pt>
    <dgm:pt modelId="{06D04BC7-66F6-4074-A3A1-414011EE81AF}" type="parTrans" cxnId="{FCADA0AA-C8C8-43A4-99E1-2E3CB40C42CB}">
      <dgm:prSet/>
      <dgm:spPr/>
      <dgm:t>
        <a:bodyPr/>
        <a:lstStyle/>
        <a:p>
          <a:endParaRPr lang="en-IN" sz="2400">
            <a:latin typeface="Times New Roman" pitchFamily="18" charset="0"/>
            <a:cs typeface="Times New Roman" pitchFamily="18" charset="0"/>
          </a:endParaRPr>
        </a:p>
      </dgm:t>
    </dgm:pt>
    <dgm:pt modelId="{1E44A60D-6BFB-4DC2-9057-126B1C0200FE}" type="sibTrans" cxnId="{FCADA0AA-C8C8-43A4-99E1-2E3CB40C42CB}">
      <dgm:prSet/>
      <dgm:spPr/>
      <dgm:t>
        <a:bodyPr/>
        <a:lstStyle/>
        <a:p>
          <a:endParaRPr lang="en-IN" sz="2400">
            <a:latin typeface="Times New Roman" pitchFamily="18" charset="0"/>
            <a:cs typeface="Times New Roman" pitchFamily="18" charset="0"/>
          </a:endParaRPr>
        </a:p>
      </dgm:t>
    </dgm:pt>
    <dgm:pt modelId="{9F49C3D5-3524-4616-9DA4-C9E604F1EF25}">
      <dgm:prSet phldrT="[Text]" custT="1"/>
      <dgm:spPr/>
      <dgm:t>
        <a:bodyPr/>
        <a:lstStyle/>
        <a:p>
          <a:r>
            <a:rPr lang="en-IN" sz="2400" dirty="0" smtClean="0">
              <a:latin typeface="Times New Roman" pitchFamily="18" charset="0"/>
              <a:cs typeface="Times New Roman" pitchFamily="18" charset="0"/>
            </a:rPr>
            <a:t>Ensures effective control of operations</a:t>
          </a:r>
          <a:endParaRPr lang="en-IN" sz="2400" dirty="0">
            <a:latin typeface="Times New Roman" pitchFamily="18" charset="0"/>
            <a:cs typeface="Times New Roman" pitchFamily="18" charset="0"/>
          </a:endParaRPr>
        </a:p>
      </dgm:t>
    </dgm:pt>
    <dgm:pt modelId="{58896BF4-D7C9-425D-B2F3-CBB6AE086DBC}" type="parTrans" cxnId="{3CCE4DE9-5586-4D17-BDA3-20E11308042D}">
      <dgm:prSet/>
      <dgm:spPr/>
      <dgm:t>
        <a:bodyPr/>
        <a:lstStyle/>
        <a:p>
          <a:endParaRPr lang="en-IN" sz="2400">
            <a:latin typeface="Times New Roman" pitchFamily="18" charset="0"/>
            <a:cs typeface="Times New Roman" pitchFamily="18" charset="0"/>
          </a:endParaRPr>
        </a:p>
      </dgm:t>
    </dgm:pt>
    <dgm:pt modelId="{5611B9AB-972D-4127-B6DA-8C3A8505C2F9}" type="sibTrans" cxnId="{3CCE4DE9-5586-4D17-BDA3-20E11308042D}">
      <dgm:prSet/>
      <dgm:spPr/>
      <dgm:t>
        <a:bodyPr/>
        <a:lstStyle/>
        <a:p>
          <a:endParaRPr lang="en-IN" sz="2400">
            <a:latin typeface="Times New Roman" pitchFamily="18" charset="0"/>
            <a:cs typeface="Times New Roman" pitchFamily="18" charset="0"/>
          </a:endParaRPr>
        </a:p>
      </dgm:t>
    </dgm:pt>
    <dgm:pt modelId="{E9A85CC5-5617-464C-83CD-D5FFC06D1C64}">
      <dgm:prSet phldrT="[Text]" custT="1"/>
      <dgm:spPr/>
      <dgm:t>
        <a:bodyPr/>
        <a:lstStyle/>
        <a:p>
          <a:r>
            <a:rPr lang="en-IN" sz="2400" dirty="0" smtClean="0">
              <a:latin typeface="Times New Roman" pitchFamily="18" charset="0"/>
              <a:cs typeface="Times New Roman" pitchFamily="18" charset="0"/>
            </a:rPr>
            <a:t>Uncertainties are taken care of</a:t>
          </a:r>
          <a:endParaRPr lang="en-IN" sz="2400" dirty="0">
            <a:latin typeface="Times New Roman" pitchFamily="18" charset="0"/>
            <a:cs typeface="Times New Roman" pitchFamily="18" charset="0"/>
          </a:endParaRPr>
        </a:p>
      </dgm:t>
    </dgm:pt>
    <dgm:pt modelId="{072AE0C9-BAED-49C3-B9C7-5EC92475A0C9}" type="parTrans" cxnId="{3539DE66-43AF-417B-AE2C-4ED279B4B4C3}">
      <dgm:prSet/>
      <dgm:spPr/>
      <dgm:t>
        <a:bodyPr/>
        <a:lstStyle/>
        <a:p>
          <a:endParaRPr lang="en-IN" sz="2400">
            <a:latin typeface="Times New Roman" pitchFamily="18" charset="0"/>
            <a:cs typeface="Times New Roman" pitchFamily="18" charset="0"/>
          </a:endParaRPr>
        </a:p>
      </dgm:t>
    </dgm:pt>
    <dgm:pt modelId="{C2A1CA93-5548-42A7-A37E-F1D07E8EEEAB}" type="sibTrans" cxnId="{3539DE66-43AF-417B-AE2C-4ED279B4B4C3}">
      <dgm:prSet/>
      <dgm:spPr/>
      <dgm:t>
        <a:bodyPr/>
        <a:lstStyle/>
        <a:p>
          <a:endParaRPr lang="en-IN" sz="2400">
            <a:latin typeface="Times New Roman" pitchFamily="18" charset="0"/>
            <a:cs typeface="Times New Roman" pitchFamily="18" charset="0"/>
          </a:endParaRPr>
        </a:p>
      </dgm:t>
    </dgm:pt>
    <dgm:pt modelId="{9C931C81-4905-4CA2-8A90-EC931E19138B}" type="pres">
      <dgm:prSet presAssocID="{5B5EA1F9-B9EA-4CD2-B29D-9F0F2CE03C63}" presName="linear" presStyleCnt="0">
        <dgm:presLayoutVars>
          <dgm:dir/>
          <dgm:animLvl val="lvl"/>
          <dgm:resizeHandles val="exact"/>
        </dgm:presLayoutVars>
      </dgm:prSet>
      <dgm:spPr/>
      <dgm:t>
        <a:bodyPr/>
        <a:lstStyle/>
        <a:p>
          <a:endParaRPr lang="en-IN"/>
        </a:p>
      </dgm:t>
    </dgm:pt>
    <dgm:pt modelId="{94388E90-4364-4767-AA77-6644355F8FEA}" type="pres">
      <dgm:prSet presAssocID="{80A9FBEC-AB17-473C-A199-7D5B5F7ABFB8}" presName="parentLin" presStyleCnt="0"/>
      <dgm:spPr/>
    </dgm:pt>
    <dgm:pt modelId="{219D5892-DB78-479C-B685-797A96BA5636}" type="pres">
      <dgm:prSet presAssocID="{80A9FBEC-AB17-473C-A199-7D5B5F7ABFB8}" presName="parentLeftMargin" presStyleLbl="node1" presStyleIdx="0" presStyleCnt="9"/>
      <dgm:spPr/>
      <dgm:t>
        <a:bodyPr/>
        <a:lstStyle/>
        <a:p>
          <a:endParaRPr lang="en-IN"/>
        </a:p>
      </dgm:t>
    </dgm:pt>
    <dgm:pt modelId="{AAB119D0-B188-44ED-9CA5-9E9FE7F69174}" type="pres">
      <dgm:prSet presAssocID="{80A9FBEC-AB17-473C-A199-7D5B5F7ABFB8}" presName="parentText" presStyleLbl="node1" presStyleIdx="0" presStyleCnt="9">
        <dgm:presLayoutVars>
          <dgm:chMax val="0"/>
          <dgm:bulletEnabled val="1"/>
        </dgm:presLayoutVars>
      </dgm:prSet>
      <dgm:spPr/>
      <dgm:t>
        <a:bodyPr/>
        <a:lstStyle/>
        <a:p>
          <a:endParaRPr lang="en-IN"/>
        </a:p>
      </dgm:t>
    </dgm:pt>
    <dgm:pt modelId="{83330E0B-C140-46D1-BD8F-54733B39DDB4}" type="pres">
      <dgm:prSet presAssocID="{80A9FBEC-AB17-473C-A199-7D5B5F7ABFB8}" presName="negativeSpace" presStyleCnt="0"/>
      <dgm:spPr/>
    </dgm:pt>
    <dgm:pt modelId="{9933C76A-4D51-42B6-B5E5-76E78B38AA85}" type="pres">
      <dgm:prSet presAssocID="{80A9FBEC-AB17-473C-A199-7D5B5F7ABFB8}" presName="childText" presStyleLbl="conFgAcc1" presStyleIdx="0" presStyleCnt="9">
        <dgm:presLayoutVars>
          <dgm:bulletEnabled val="1"/>
        </dgm:presLayoutVars>
      </dgm:prSet>
      <dgm:spPr/>
    </dgm:pt>
    <dgm:pt modelId="{808F378D-B91F-4C61-A1E5-C1E32F9648CF}" type="pres">
      <dgm:prSet presAssocID="{6835A042-4F44-49D9-BA91-9796A94873BE}" presName="spaceBetweenRectangles" presStyleCnt="0"/>
      <dgm:spPr/>
    </dgm:pt>
    <dgm:pt modelId="{391E6043-4658-4D88-A30F-0837567B2B6D}" type="pres">
      <dgm:prSet presAssocID="{BD677AEE-C5ED-4259-A84D-5AA235188BE2}" presName="parentLin" presStyleCnt="0"/>
      <dgm:spPr/>
    </dgm:pt>
    <dgm:pt modelId="{522FB0D0-F9EA-4177-B400-C133609C730E}" type="pres">
      <dgm:prSet presAssocID="{BD677AEE-C5ED-4259-A84D-5AA235188BE2}" presName="parentLeftMargin" presStyleLbl="node1" presStyleIdx="0" presStyleCnt="9"/>
      <dgm:spPr/>
      <dgm:t>
        <a:bodyPr/>
        <a:lstStyle/>
        <a:p>
          <a:endParaRPr lang="en-IN"/>
        </a:p>
      </dgm:t>
    </dgm:pt>
    <dgm:pt modelId="{CA403D98-FA0C-4F8F-BC2E-DB10F0CEB3AA}" type="pres">
      <dgm:prSet presAssocID="{BD677AEE-C5ED-4259-A84D-5AA235188BE2}" presName="parentText" presStyleLbl="node1" presStyleIdx="1" presStyleCnt="9">
        <dgm:presLayoutVars>
          <dgm:chMax val="0"/>
          <dgm:bulletEnabled val="1"/>
        </dgm:presLayoutVars>
      </dgm:prSet>
      <dgm:spPr/>
      <dgm:t>
        <a:bodyPr/>
        <a:lstStyle/>
        <a:p>
          <a:endParaRPr lang="en-IN"/>
        </a:p>
      </dgm:t>
    </dgm:pt>
    <dgm:pt modelId="{62FBBB18-337A-4736-B560-88387292E306}" type="pres">
      <dgm:prSet presAssocID="{BD677AEE-C5ED-4259-A84D-5AA235188BE2}" presName="negativeSpace" presStyleCnt="0"/>
      <dgm:spPr/>
    </dgm:pt>
    <dgm:pt modelId="{23F99969-B37B-4D75-995B-5F32710EB7A1}" type="pres">
      <dgm:prSet presAssocID="{BD677AEE-C5ED-4259-A84D-5AA235188BE2}" presName="childText" presStyleLbl="conFgAcc1" presStyleIdx="1" presStyleCnt="9">
        <dgm:presLayoutVars>
          <dgm:bulletEnabled val="1"/>
        </dgm:presLayoutVars>
      </dgm:prSet>
      <dgm:spPr/>
    </dgm:pt>
    <dgm:pt modelId="{3C9C3043-1B9A-469E-9F95-D6B3C69AE6E1}" type="pres">
      <dgm:prSet presAssocID="{71C5A52C-9D43-4564-9650-885C9F1B994A}" presName="spaceBetweenRectangles" presStyleCnt="0"/>
      <dgm:spPr/>
    </dgm:pt>
    <dgm:pt modelId="{01274922-3CFF-4E99-9401-28941D7B6615}" type="pres">
      <dgm:prSet presAssocID="{DBA83947-84A7-401C-BA16-9C424802C982}" presName="parentLin" presStyleCnt="0"/>
      <dgm:spPr/>
    </dgm:pt>
    <dgm:pt modelId="{697FA5E1-CD5F-4931-A696-83148220025A}" type="pres">
      <dgm:prSet presAssocID="{DBA83947-84A7-401C-BA16-9C424802C982}" presName="parentLeftMargin" presStyleLbl="node1" presStyleIdx="1" presStyleCnt="9"/>
      <dgm:spPr/>
      <dgm:t>
        <a:bodyPr/>
        <a:lstStyle/>
        <a:p>
          <a:endParaRPr lang="en-IN"/>
        </a:p>
      </dgm:t>
    </dgm:pt>
    <dgm:pt modelId="{D63720FB-AB4D-432C-B62B-54A189D8484A}" type="pres">
      <dgm:prSet presAssocID="{DBA83947-84A7-401C-BA16-9C424802C982}" presName="parentText" presStyleLbl="node1" presStyleIdx="2" presStyleCnt="9">
        <dgm:presLayoutVars>
          <dgm:chMax val="0"/>
          <dgm:bulletEnabled val="1"/>
        </dgm:presLayoutVars>
      </dgm:prSet>
      <dgm:spPr/>
      <dgm:t>
        <a:bodyPr/>
        <a:lstStyle/>
        <a:p>
          <a:endParaRPr lang="en-IN"/>
        </a:p>
      </dgm:t>
    </dgm:pt>
    <dgm:pt modelId="{CF8461CE-8DAF-42E4-95E9-324C076FADCA}" type="pres">
      <dgm:prSet presAssocID="{DBA83947-84A7-401C-BA16-9C424802C982}" presName="negativeSpace" presStyleCnt="0"/>
      <dgm:spPr/>
    </dgm:pt>
    <dgm:pt modelId="{04E5BC09-969A-404F-8956-2EA1D38305DF}" type="pres">
      <dgm:prSet presAssocID="{DBA83947-84A7-401C-BA16-9C424802C982}" presName="childText" presStyleLbl="conFgAcc1" presStyleIdx="2" presStyleCnt="9">
        <dgm:presLayoutVars>
          <dgm:bulletEnabled val="1"/>
        </dgm:presLayoutVars>
      </dgm:prSet>
      <dgm:spPr/>
    </dgm:pt>
    <dgm:pt modelId="{0A4380BC-FF47-4499-8FEA-C57C535412A6}" type="pres">
      <dgm:prSet presAssocID="{44CA4F0E-28B6-435C-8FB5-2A057C2F9986}" presName="spaceBetweenRectangles" presStyleCnt="0"/>
      <dgm:spPr/>
    </dgm:pt>
    <dgm:pt modelId="{7E6179B9-AB79-4003-95E4-6DB51173D8CE}" type="pres">
      <dgm:prSet presAssocID="{51AA306C-0E4D-4ECA-985C-ECC04F81FEC6}" presName="parentLin" presStyleCnt="0"/>
      <dgm:spPr/>
    </dgm:pt>
    <dgm:pt modelId="{C26599E2-0833-49A1-98C1-16EE81D03FA8}" type="pres">
      <dgm:prSet presAssocID="{51AA306C-0E4D-4ECA-985C-ECC04F81FEC6}" presName="parentLeftMargin" presStyleLbl="node1" presStyleIdx="2" presStyleCnt="9"/>
      <dgm:spPr/>
      <dgm:t>
        <a:bodyPr/>
        <a:lstStyle/>
        <a:p>
          <a:endParaRPr lang="en-IN"/>
        </a:p>
      </dgm:t>
    </dgm:pt>
    <dgm:pt modelId="{8A8A88AE-EE64-44C6-BC04-3243CBFBCDF7}" type="pres">
      <dgm:prSet presAssocID="{51AA306C-0E4D-4ECA-985C-ECC04F81FEC6}" presName="parentText" presStyleLbl="node1" presStyleIdx="3" presStyleCnt="9">
        <dgm:presLayoutVars>
          <dgm:chMax val="0"/>
          <dgm:bulletEnabled val="1"/>
        </dgm:presLayoutVars>
      </dgm:prSet>
      <dgm:spPr/>
      <dgm:t>
        <a:bodyPr/>
        <a:lstStyle/>
        <a:p>
          <a:endParaRPr lang="en-IN"/>
        </a:p>
      </dgm:t>
    </dgm:pt>
    <dgm:pt modelId="{D86F0B12-04B0-45A2-95CD-7C68B713D572}" type="pres">
      <dgm:prSet presAssocID="{51AA306C-0E4D-4ECA-985C-ECC04F81FEC6}" presName="negativeSpace" presStyleCnt="0"/>
      <dgm:spPr/>
    </dgm:pt>
    <dgm:pt modelId="{73441809-36F2-4A07-9E7A-3D5DBF756A68}" type="pres">
      <dgm:prSet presAssocID="{51AA306C-0E4D-4ECA-985C-ECC04F81FEC6}" presName="childText" presStyleLbl="conFgAcc1" presStyleIdx="3" presStyleCnt="9">
        <dgm:presLayoutVars>
          <dgm:bulletEnabled val="1"/>
        </dgm:presLayoutVars>
      </dgm:prSet>
      <dgm:spPr/>
    </dgm:pt>
    <dgm:pt modelId="{399CFB03-B0A5-482B-B88A-4F6682043DDD}" type="pres">
      <dgm:prSet presAssocID="{E53D5A3F-CF2C-46B2-B18D-B2A937BD17BC}" presName="spaceBetweenRectangles" presStyleCnt="0"/>
      <dgm:spPr/>
    </dgm:pt>
    <dgm:pt modelId="{A9AEAE61-4F57-49A8-8884-6E9D06592D5E}" type="pres">
      <dgm:prSet presAssocID="{BC8900F4-F8A9-4107-8015-C99B0EE433B8}" presName="parentLin" presStyleCnt="0"/>
      <dgm:spPr/>
    </dgm:pt>
    <dgm:pt modelId="{E86AF7A4-EFBB-4EDB-99D4-484BDA41AF57}" type="pres">
      <dgm:prSet presAssocID="{BC8900F4-F8A9-4107-8015-C99B0EE433B8}" presName="parentLeftMargin" presStyleLbl="node1" presStyleIdx="3" presStyleCnt="9"/>
      <dgm:spPr/>
      <dgm:t>
        <a:bodyPr/>
        <a:lstStyle/>
        <a:p>
          <a:endParaRPr lang="en-IN"/>
        </a:p>
      </dgm:t>
    </dgm:pt>
    <dgm:pt modelId="{D2E7DD04-8904-409E-9AC8-108BDB7A5ECC}" type="pres">
      <dgm:prSet presAssocID="{BC8900F4-F8A9-4107-8015-C99B0EE433B8}" presName="parentText" presStyleLbl="node1" presStyleIdx="4" presStyleCnt="9">
        <dgm:presLayoutVars>
          <dgm:chMax val="0"/>
          <dgm:bulletEnabled val="1"/>
        </dgm:presLayoutVars>
      </dgm:prSet>
      <dgm:spPr/>
      <dgm:t>
        <a:bodyPr/>
        <a:lstStyle/>
        <a:p>
          <a:endParaRPr lang="en-IN"/>
        </a:p>
      </dgm:t>
    </dgm:pt>
    <dgm:pt modelId="{6B35B66B-7907-4575-B93A-79A31A03BBC3}" type="pres">
      <dgm:prSet presAssocID="{BC8900F4-F8A9-4107-8015-C99B0EE433B8}" presName="negativeSpace" presStyleCnt="0"/>
      <dgm:spPr/>
    </dgm:pt>
    <dgm:pt modelId="{F8921CC6-67FA-403F-A1DD-EBDF4A93A685}" type="pres">
      <dgm:prSet presAssocID="{BC8900F4-F8A9-4107-8015-C99B0EE433B8}" presName="childText" presStyleLbl="conFgAcc1" presStyleIdx="4" presStyleCnt="9">
        <dgm:presLayoutVars>
          <dgm:bulletEnabled val="1"/>
        </dgm:presLayoutVars>
      </dgm:prSet>
      <dgm:spPr/>
    </dgm:pt>
    <dgm:pt modelId="{29BF698D-DEAC-455B-B2F8-30B8736A4090}" type="pres">
      <dgm:prSet presAssocID="{5366BF2F-A01A-4197-95CB-5CFF5A54E69F}" presName="spaceBetweenRectangles" presStyleCnt="0"/>
      <dgm:spPr/>
    </dgm:pt>
    <dgm:pt modelId="{F3A8F5A8-7BB6-4C76-8BA1-7180B31FD9D9}" type="pres">
      <dgm:prSet presAssocID="{762172A8-68B3-42F5-A9A4-2B850A92AED2}" presName="parentLin" presStyleCnt="0"/>
      <dgm:spPr/>
    </dgm:pt>
    <dgm:pt modelId="{06CDE9F9-2B27-49CB-B6C2-DBD6385692E0}" type="pres">
      <dgm:prSet presAssocID="{762172A8-68B3-42F5-A9A4-2B850A92AED2}" presName="parentLeftMargin" presStyleLbl="node1" presStyleIdx="4" presStyleCnt="9"/>
      <dgm:spPr/>
      <dgm:t>
        <a:bodyPr/>
        <a:lstStyle/>
        <a:p>
          <a:endParaRPr lang="en-IN"/>
        </a:p>
      </dgm:t>
    </dgm:pt>
    <dgm:pt modelId="{E5B4A2F9-4405-4A5C-90F2-F60FC17DDB9B}" type="pres">
      <dgm:prSet presAssocID="{762172A8-68B3-42F5-A9A4-2B850A92AED2}" presName="parentText" presStyleLbl="node1" presStyleIdx="5" presStyleCnt="9">
        <dgm:presLayoutVars>
          <dgm:chMax val="0"/>
          <dgm:bulletEnabled val="1"/>
        </dgm:presLayoutVars>
      </dgm:prSet>
      <dgm:spPr/>
      <dgm:t>
        <a:bodyPr/>
        <a:lstStyle/>
        <a:p>
          <a:endParaRPr lang="en-IN"/>
        </a:p>
      </dgm:t>
    </dgm:pt>
    <dgm:pt modelId="{255F293C-95F8-4B65-A629-DB931012AECF}" type="pres">
      <dgm:prSet presAssocID="{762172A8-68B3-42F5-A9A4-2B850A92AED2}" presName="negativeSpace" presStyleCnt="0"/>
      <dgm:spPr/>
    </dgm:pt>
    <dgm:pt modelId="{104B8658-D62A-4FDC-AB5C-7E5974D2E3B1}" type="pres">
      <dgm:prSet presAssocID="{762172A8-68B3-42F5-A9A4-2B850A92AED2}" presName="childText" presStyleLbl="conFgAcc1" presStyleIdx="5" presStyleCnt="9">
        <dgm:presLayoutVars>
          <dgm:bulletEnabled val="1"/>
        </dgm:presLayoutVars>
      </dgm:prSet>
      <dgm:spPr/>
    </dgm:pt>
    <dgm:pt modelId="{5FC97BFE-7D62-476A-A3DB-15AFD9661258}" type="pres">
      <dgm:prSet presAssocID="{7C7145B3-3E00-4C7F-A156-BC71E3FB9E36}" presName="spaceBetweenRectangles" presStyleCnt="0"/>
      <dgm:spPr/>
    </dgm:pt>
    <dgm:pt modelId="{B3224EAD-5371-49AC-95E0-6F193A94895B}" type="pres">
      <dgm:prSet presAssocID="{981F0DB5-A4C3-4BD6-B5B9-3E43D11F91C7}" presName="parentLin" presStyleCnt="0"/>
      <dgm:spPr/>
    </dgm:pt>
    <dgm:pt modelId="{B9023F9B-B6FE-4697-9D58-ABF158566120}" type="pres">
      <dgm:prSet presAssocID="{981F0DB5-A4C3-4BD6-B5B9-3E43D11F91C7}" presName="parentLeftMargin" presStyleLbl="node1" presStyleIdx="5" presStyleCnt="9"/>
      <dgm:spPr/>
      <dgm:t>
        <a:bodyPr/>
        <a:lstStyle/>
        <a:p>
          <a:endParaRPr lang="en-IN"/>
        </a:p>
      </dgm:t>
    </dgm:pt>
    <dgm:pt modelId="{931E24B6-F11A-4826-BC31-C02D9F09626B}" type="pres">
      <dgm:prSet presAssocID="{981F0DB5-A4C3-4BD6-B5B9-3E43D11F91C7}" presName="parentText" presStyleLbl="node1" presStyleIdx="6" presStyleCnt="9">
        <dgm:presLayoutVars>
          <dgm:chMax val="0"/>
          <dgm:bulletEnabled val="1"/>
        </dgm:presLayoutVars>
      </dgm:prSet>
      <dgm:spPr/>
      <dgm:t>
        <a:bodyPr/>
        <a:lstStyle/>
        <a:p>
          <a:endParaRPr lang="en-IN"/>
        </a:p>
      </dgm:t>
    </dgm:pt>
    <dgm:pt modelId="{8B4D7AE6-2A62-43F7-87FC-B7E69D3666C3}" type="pres">
      <dgm:prSet presAssocID="{981F0DB5-A4C3-4BD6-B5B9-3E43D11F91C7}" presName="negativeSpace" presStyleCnt="0"/>
      <dgm:spPr/>
    </dgm:pt>
    <dgm:pt modelId="{73E430C2-A9A1-455D-906C-DA67BCF0136C}" type="pres">
      <dgm:prSet presAssocID="{981F0DB5-A4C3-4BD6-B5B9-3E43D11F91C7}" presName="childText" presStyleLbl="conFgAcc1" presStyleIdx="6" presStyleCnt="9">
        <dgm:presLayoutVars>
          <dgm:bulletEnabled val="1"/>
        </dgm:presLayoutVars>
      </dgm:prSet>
      <dgm:spPr/>
    </dgm:pt>
    <dgm:pt modelId="{41AED1F3-37E9-4E65-90D5-54574665123F}" type="pres">
      <dgm:prSet presAssocID="{1E44A60D-6BFB-4DC2-9057-126B1C0200FE}" presName="spaceBetweenRectangles" presStyleCnt="0"/>
      <dgm:spPr/>
    </dgm:pt>
    <dgm:pt modelId="{BF4C739D-E258-47CB-A7C7-B24080352BF6}" type="pres">
      <dgm:prSet presAssocID="{9F49C3D5-3524-4616-9DA4-C9E604F1EF25}" presName="parentLin" presStyleCnt="0"/>
      <dgm:spPr/>
    </dgm:pt>
    <dgm:pt modelId="{358F7414-6F09-4FBC-948F-BEE228FA6F6A}" type="pres">
      <dgm:prSet presAssocID="{9F49C3D5-3524-4616-9DA4-C9E604F1EF25}" presName="parentLeftMargin" presStyleLbl="node1" presStyleIdx="6" presStyleCnt="9"/>
      <dgm:spPr/>
      <dgm:t>
        <a:bodyPr/>
        <a:lstStyle/>
        <a:p>
          <a:endParaRPr lang="en-IN"/>
        </a:p>
      </dgm:t>
    </dgm:pt>
    <dgm:pt modelId="{51C165C4-13B4-4FB5-94A7-4FF86CB33488}" type="pres">
      <dgm:prSet presAssocID="{9F49C3D5-3524-4616-9DA4-C9E604F1EF25}" presName="parentText" presStyleLbl="node1" presStyleIdx="7" presStyleCnt="9">
        <dgm:presLayoutVars>
          <dgm:chMax val="0"/>
          <dgm:bulletEnabled val="1"/>
        </dgm:presLayoutVars>
      </dgm:prSet>
      <dgm:spPr/>
      <dgm:t>
        <a:bodyPr/>
        <a:lstStyle/>
        <a:p>
          <a:endParaRPr lang="en-IN"/>
        </a:p>
      </dgm:t>
    </dgm:pt>
    <dgm:pt modelId="{5D139D1F-6EA7-4EDD-B52B-8780687A9EE6}" type="pres">
      <dgm:prSet presAssocID="{9F49C3D5-3524-4616-9DA4-C9E604F1EF25}" presName="negativeSpace" presStyleCnt="0"/>
      <dgm:spPr/>
    </dgm:pt>
    <dgm:pt modelId="{5C5EFD23-7F8A-4F5A-B6C2-2DDC4DB7079E}" type="pres">
      <dgm:prSet presAssocID="{9F49C3D5-3524-4616-9DA4-C9E604F1EF25}" presName="childText" presStyleLbl="conFgAcc1" presStyleIdx="7" presStyleCnt="9">
        <dgm:presLayoutVars>
          <dgm:bulletEnabled val="1"/>
        </dgm:presLayoutVars>
      </dgm:prSet>
      <dgm:spPr/>
    </dgm:pt>
    <dgm:pt modelId="{571A55B4-D371-419B-A80A-D68FD9A7035F}" type="pres">
      <dgm:prSet presAssocID="{5611B9AB-972D-4127-B6DA-8C3A8505C2F9}" presName="spaceBetweenRectangles" presStyleCnt="0"/>
      <dgm:spPr/>
    </dgm:pt>
    <dgm:pt modelId="{E4C275EB-76A5-4556-97AA-E6143DF9AC81}" type="pres">
      <dgm:prSet presAssocID="{E9A85CC5-5617-464C-83CD-D5FFC06D1C64}" presName="parentLin" presStyleCnt="0"/>
      <dgm:spPr/>
    </dgm:pt>
    <dgm:pt modelId="{4048068A-5199-4476-821E-D84AA22F434D}" type="pres">
      <dgm:prSet presAssocID="{E9A85CC5-5617-464C-83CD-D5FFC06D1C64}" presName="parentLeftMargin" presStyleLbl="node1" presStyleIdx="7" presStyleCnt="9"/>
      <dgm:spPr/>
      <dgm:t>
        <a:bodyPr/>
        <a:lstStyle/>
        <a:p>
          <a:endParaRPr lang="en-IN"/>
        </a:p>
      </dgm:t>
    </dgm:pt>
    <dgm:pt modelId="{C0C6E1CE-C3F4-4A58-A3D5-47F6BB97EEDE}" type="pres">
      <dgm:prSet presAssocID="{E9A85CC5-5617-464C-83CD-D5FFC06D1C64}" presName="parentText" presStyleLbl="node1" presStyleIdx="8" presStyleCnt="9">
        <dgm:presLayoutVars>
          <dgm:chMax val="0"/>
          <dgm:bulletEnabled val="1"/>
        </dgm:presLayoutVars>
      </dgm:prSet>
      <dgm:spPr/>
      <dgm:t>
        <a:bodyPr/>
        <a:lstStyle/>
        <a:p>
          <a:endParaRPr lang="en-IN"/>
        </a:p>
      </dgm:t>
    </dgm:pt>
    <dgm:pt modelId="{1FA6F3A5-4FC2-46A8-8EB9-062C45DC05E0}" type="pres">
      <dgm:prSet presAssocID="{E9A85CC5-5617-464C-83CD-D5FFC06D1C64}" presName="negativeSpace" presStyleCnt="0"/>
      <dgm:spPr/>
    </dgm:pt>
    <dgm:pt modelId="{B5C3CDA9-F5E6-4253-A252-C344CFC12A73}" type="pres">
      <dgm:prSet presAssocID="{E9A85CC5-5617-464C-83CD-D5FFC06D1C64}" presName="childText" presStyleLbl="conFgAcc1" presStyleIdx="8" presStyleCnt="9">
        <dgm:presLayoutVars>
          <dgm:bulletEnabled val="1"/>
        </dgm:presLayoutVars>
      </dgm:prSet>
      <dgm:spPr/>
    </dgm:pt>
  </dgm:ptLst>
  <dgm:cxnLst>
    <dgm:cxn modelId="{B7019558-2C60-45EC-9C31-BB419718D5E2}" srcId="{5B5EA1F9-B9EA-4CD2-B29D-9F0F2CE03C63}" destId="{762172A8-68B3-42F5-A9A4-2B850A92AED2}" srcOrd="5" destOrd="0" parTransId="{4D82FC15-BD70-4AF0-884B-5BD9865C3262}" sibTransId="{7C7145B3-3E00-4C7F-A156-BC71E3FB9E36}"/>
    <dgm:cxn modelId="{3FACC946-E669-454F-9C55-F3E1C417482D}" type="presOf" srcId="{762172A8-68B3-42F5-A9A4-2B850A92AED2}" destId="{E5B4A2F9-4405-4A5C-90F2-F60FC17DDB9B}" srcOrd="1" destOrd="0" presId="urn:microsoft.com/office/officeart/2005/8/layout/list1"/>
    <dgm:cxn modelId="{FCADA0AA-C8C8-43A4-99E1-2E3CB40C42CB}" srcId="{5B5EA1F9-B9EA-4CD2-B29D-9F0F2CE03C63}" destId="{981F0DB5-A4C3-4BD6-B5B9-3E43D11F91C7}" srcOrd="6" destOrd="0" parTransId="{06D04BC7-66F6-4074-A3A1-414011EE81AF}" sibTransId="{1E44A60D-6BFB-4DC2-9057-126B1C0200FE}"/>
    <dgm:cxn modelId="{4A26D03D-EEE1-434D-A3A7-0C116BB18EB0}" type="presOf" srcId="{BD677AEE-C5ED-4259-A84D-5AA235188BE2}" destId="{522FB0D0-F9EA-4177-B400-C133609C730E}" srcOrd="0" destOrd="0" presId="urn:microsoft.com/office/officeart/2005/8/layout/list1"/>
    <dgm:cxn modelId="{7A3C6229-3248-4A17-A4B9-87D5592935CD}" srcId="{5B5EA1F9-B9EA-4CD2-B29D-9F0F2CE03C63}" destId="{DBA83947-84A7-401C-BA16-9C424802C982}" srcOrd="2" destOrd="0" parTransId="{F0966FAF-8D74-43ED-8635-0C36C8FA0700}" sibTransId="{44CA4F0E-28B6-435C-8FB5-2A057C2F9986}"/>
    <dgm:cxn modelId="{3CCE4DE9-5586-4D17-BDA3-20E11308042D}" srcId="{5B5EA1F9-B9EA-4CD2-B29D-9F0F2CE03C63}" destId="{9F49C3D5-3524-4616-9DA4-C9E604F1EF25}" srcOrd="7" destOrd="0" parTransId="{58896BF4-D7C9-425D-B2F3-CBB6AE086DBC}" sibTransId="{5611B9AB-972D-4127-B6DA-8C3A8505C2F9}"/>
    <dgm:cxn modelId="{6B956AEF-805E-4A22-8F6A-DC5DCC3EA3A4}" type="presOf" srcId="{981F0DB5-A4C3-4BD6-B5B9-3E43D11F91C7}" destId="{931E24B6-F11A-4826-BC31-C02D9F09626B}" srcOrd="1" destOrd="0" presId="urn:microsoft.com/office/officeart/2005/8/layout/list1"/>
    <dgm:cxn modelId="{5C2DD34E-2073-4D2C-884D-12F033682BE7}" srcId="{5B5EA1F9-B9EA-4CD2-B29D-9F0F2CE03C63}" destId="{80A9FBEC-AB17-473C-A199-7D5B5F7ABFB8}" srcOrd="0" destOrd="0" parTransId="{3DD2250A-DBE2-472C-9F6A-EE295E9E69F7}" sibTransId="{6835A042-4F44-49D9-BA91-9796A94873BE}"/>
    <dgm:cxn modelId="{642A2B5D-F70B-43B8-A923-0C1A25494103}" type="presOf" srcId="{981F0DB5-A4C3-4BD6-B5B9-3E43D11F91C7}" destId="{B9023F9B-B6FE-4697-9D58-ABF158566120}" srcOrd="0" destOrd="0" presId="urn:microsoft.com/office/officeart/2005/8/layout/list1"/>
    <dgm:cxn modelId="{2BE4AC24-E3DF-402B-86E3-0188779AEA07}" type="presOf" srcId="{DBA83947-84A7-401C-BA16-9C424802C982}" destId="{D63720FB-AB4D-432C-B62B-54A189D8484A}" srcOrd="1" destOrd="0" presId="urn:microsoft.com/office/officeart/2005/8/layout/list1"/>
    <dgm:cxn modelId="{0A6C5454-D58D-43C1-861D-C12252D3E7CC}" type="presOf" srcId="{DBA83947-84A7-401C-BA16-9C424802C982}" destId="{697FA5E1-CD5F-4931-A696-83148220025A}" srcOrd="0" destOrd="0" presId="urn:microsoft.com/office/officeart/2005/8/layout/list1"/>
    <dgm:cxn modelId="{F1A76A36-9E89-4B6E-A6CC-1728CED7B88E}" type="presOf" srcId="{5B5EA1F9-B9EA-4CD2-B29D-9F0F2CE03C63}" destId="{9C931C81-4905-4CA2-8A90-EC931E19138B}" srcOrd="0" destOrd="0" presId="urn:microsoft.com/office/officeart/2005/8/layout/list1"/>
    <dgm:cxn modelId="{1D01386A-8B2B-442D-9BC5-3DBF0F7483EB}" type="presOf" srcId="{80A9FBEC-AB17-473C-A199-7D5B5F7ABFB8}" destId="{AAB119D0-B188-44ED-9CA5-9E9FE7F69174}" srcOrd="1" destOrd="0" presId="urn:microsoft.com/office/officeart/2005/8/layout/list1"/>
    <dgm:cxn modelId="{8CC14647-3FEE-419D-928E-D72D6890BF2A}" type="presOf" srcId="{BD677AEE-C5ED-4259-A84D-5AA235188BE2}" destId="{CA403D98-FA0C-4F8F-BC2E-DB10F0CEB3AA}" srcOrd="1" destOrd="0" presId="urn:microsoft.com/office/officeart/2005/8/layout/list1"/>
    <dgm:cxn modelId="{3C947F09-090D-4335-823E-18ECBC37AD92}" type="presOf" srcId="{51AA306C-0E4D-4ECA-985C-ECC04F81FEC6}" destId="{C26599E2-0833-49A1-98C1-16EE81D03FA8}" srcOrd="0" destOrd="0" presId="urn:microsoft.com/office/officeart/2005/8/layout/list1"/>
    <dgm:cxn modelId="{3539DE66-43AF-417B-AE2C-4ED279B4B4C3}" srcId="{5B5EA1F9-B9EA-4CD2-B29D-9F0F2CE03C63}" destId="{E9A85CC5-5617-464C-83CD-D5FFC06D1C64}" srcOrd="8" destOrd="0" parTransId="{072AE0C9-BAED-49C3-B9C7-5EC92475A0C9}" sibTransId="{C2A1CA93-5548-42A7-A37E-F1D07E8EEEAB}"/>
    <dgm:cxn modelId="{4C2616F1-3353-4C6C-865A-AB9DEA354566}" type="presOf" srcId="{51AA306C-0E4D-4ECA-985C-ECC04F81FEC6}" destId="{8A8A88AE-EE64-44C6-BC04-3243CBFBCDF7}" srcOrd="1" destOrd="0" presId="urn:microsoft.com/office/officeart/2005/8/layout/list1"/>
    <dgm:cxn modelId="{65F82357-DBE0-496F-9C83-C8F29C3CA6F6}" type="presOf" srcId="{762172A8-68B3-42F5-A9A4-2B850A92AED2}" destId="{06CDE9F9-2B27-49CB-B6C2-DBD6385692E0}" srcOrd="0" destOrd="0" presId="urn:microsoft.com/office/officeart/2005/8/layout/list1"/>
    <dgm:cxn modelId="{B91EACA0-00CD-4380-9AD4-80127D9F19E3}" type="presOf" srcId="{9F49C3D5-3524-4616-9DA4-C9E604F1EF25}" destId="{51C165C4-13B4-4FB5-94A7-4FF86CB33488}" srcOrd="1" destOrd="0" presId="urn:microsoft.com/office/officeart/2005/8/layout/list1"/>
    <dgm:cxn modelId="{9AE03DA8-E360-4E4E-B94A-C94CF886E6D4}" type="presOf" srcId="{BC8900F4-F8A9-4107-8015-C99B0EE433B8}" destId="{D2E7DD04-8904-409E-9AC8-108BDB7A5ECC}" srcOrd="1" destOrd="0" presId="urn:microsoft.com/office/officeart/2005/8/layout/list1"/>
    <dgm:cxn modelId="{120B2DF6-889C-4400-8AFA-3E9475CA019A}" type="presOf" srcId="{E9A85CC5-5617-464C-83CD-D5FFC06D1C64}" destId="{C0C6E1CE-C3F4-4A58-A3D5-47F6BB97EEDE}" srcOrd="1" destOrd="0" presId="urn:microsoft.com/office/officeart/2005/8/layout/list1"/>
    <dgm:cxn modelId="{A7592CA6-50BD-443B-83EC-0579ABE9DC5A}" type="presOf" srcId="{9F49C3D5-3524-4616-9DA4-C9E604F1EF25}" destId="{358F7414-6F09-4FBC-948F-BEE228FA6F6A}" srcOrd="0" destOrd="0" presId="urn:microsoft.com/office/officeart/2005/8/layout/list1"/>
    <dgm:cxn modelId="{771573A7-2305-4A9D-A658-4B8387E111CF}" srcId="{5B5EA1F9-B9EA-4CD2-B29D-9F0F2CE03C63}" destId="{51AA306C-0E4D-4ECA-985C-ECC04F81FEC6}" srcOrd="3" destOrd="0" parTransId="{8AF0B68D-D0DF-4C3E-BA6F-C7AC0A6C6F2C}" sibTransId="{E53D5A3F-CF2C-46B2-B18D-B2A937BD17BC}"/>
    <dgm:cxn modelId="{CBD11680-B422-4807-A4B6-A25CBD7337DA}" type="presOf" srcId="{E9A85CC5-5617-464C-83CD-D5FFC06D1C64}" destId="{4048068A-5199-4476-821E-D84AA22F434D}" srcOrd="0" destOrd="0" presId="urn:microsoft.com/office/officeart/2005/8/layout/list1"/>
    <dgm:cxn modelId="{DE12F1F3-F056-45E0-879B-C684AB73B941}" type="presOf" srcId="{80A9FBEC-AB17-473C-A199-7D5B5F7ABFB8}" destId="{219D5892-DB78-479C-B685-797A96BA5636}" srcOrd="0" destOrd="0" presId="urn:microsoft.com/office/officeart/2005/8/layout/list1"/>
    <dgm:cxn modelId="{2BCA819A-7975-4EBD-A8D7-9A64A7B0D789}" srcId="{5B5EA1F9-B9EA-4CD2-B29D-9F0F2CE03C63}" destId="{BC8900F4-F8A9-4107-8015-C99B0EE433B8}" srcOrd="4" destOrd="0" parTransId="{98C38828-D866-4983-8AAD-5D793AC51C14}" sibTransId="{5366BF2F-A01A-4197-95CB-5CFF5A54E69F}"/>
    <dgm:cxn modelId="{5D7D2532-0315-4C0D-809A-935152E21F4A}" srcId="{5B5EA1F9-B9EA-4CD2-B29D-9F0F2CE03C63}" destId="{BD677AEE-C5ED-4259-A84D-5AA235188BE2}" srcOrd="1" destOrd="0" parTransId="{702601B0-D368-45C6-9F8F-8F77F5E04C35}" sibTransId="{71C5A52C-9D43-4564-9650-885C9F1B994A}"/>
    <dgm:cxn modelId="{859DCCCE-616A-48CA-B1F9-7DA5CF6B7F06}" type="presOf" srcId="{BC8900F4-F8A9-4107-8015-C99B0EE433B8}" destId="{E86AF7A4-EFBB-4EDB-99D4-484BDA41AF57}" srcOrd="0" destOrd="0" presId="urn:microsoft.com/office/officeart/2005/8/layout/list1"/>
    <dgm:cxn modelId="{CEBCCB11-1122-44D9-901B-91C6B34C3863}" type="presParOf" srcId="{9C931C81-4905-4CA2-8A90-EC931E19138B}" destId="{94388E90-4364-4767-AA77-6644355F8FEA}" srcOrd="0" destOrd="0" presId="urn:microsoft.com/office/officeart/2005/8/layout/list1"/>
    <dgm:cxn modelId="{ED803E64-4134-4B5A-B4CA-D140AA655F49}" type="presParOf" srcId="{94388E90-4364-4767-AA77-6644355F8FEA}" destId="{219D5892-DB78-479C-B685-797A96BA5636}" srcOrd="0" destOrd="0" presId="urn:microsoft.com/office/officeart/2005/8/layout/list1"/>
    <dgm:cxn modelId="{96B801C6-AAA5-4AE4-9558-795E8E1E3FD6}" type="presParOf" srcId="{94388E90-4364-4767-AA77-6644355F8FEA}" destId="{AAB119D0-B188-44ED-9CA5-9E9FE7F69174}" srcOrd="1" destOrd="0" presId="urn:microsoft.com/office/officeart/2005/8/layout/list1"/>
    <dgm:cxn modelId="{24DF113C-B219-414B-8DCE-FA445163804D}" type="presParOf" srcId="{9C931C81-4905-4CA2-8A90-EC931E19138B}" destId="{83330E0B-C140-46D1-BD8F-54733B39DDB4}" srcOrd="1" destOrd="0" presId="urn:microsoft.com/office/officeart/2005/8/layout/list1"/>
    <dgm:cxn modelId="{B64729EB-87FA-46BC-8337-AB0D02824AF6}" type="presParOf" srcId="{9C931C81-4905-4CA2-8A90-EC931E19138B}" destId="{9933C76A-4D51-42B6-B5E5-76E78B38AA85}" srcOrd="2" destOrd="0" presId="urn:microsoft.com/office/officeart/2005/8/layout/list1"/>
    <dgm:cxn modelId="{F7E357D5-CB54-44A0-BD8E-6EBABA213D0A}" type="presParOf" srcId="{9C931C81-4905-4CA2-8A90-EC931E19138B}" destId="{808F378D-B91F-4C61-A1E5-C1E32F9648CF}" srcOrd="3" destOrd="0" presId="urn:microsoft.com/office/officeart/2005/8/layout/list1"/>
    <dgm:cxn modelId="{CBF002F2-3DEC-413B-A5A9-A06E57964D56}" type="presParOf" srcId="{9C931C81-4905-4CA2-8A90-EC931E19138B}" destId="{391E6043-4658-4D88-A30F-0837567B2B6D}" srcOrd="4" destOrd="0" presId="urn:microsoft.com/office/officeart/2005/8/layout/list1"/>
    <dgm:cxn modelId="{A4FCFE6B-3CB5-45EB-98B8-479EC5FA6FB7}" type="presParOf" srcId="{391E6043-4658-4D88-A30F-0837567B2B6D}" destId="{522FB0D0-F9EA-4177-B400-C133609C730E}" srcOrd="0" destOrd="0" presId="urn:microsoft.com/office/officeart/2005/8/layout/list1"/>
    <dgm:cxn modelId="{E64EAFD8-EFB7-4033-A319-4DEAC5E38F85}" type="presParOf" srcId="{391E6043-4658-4D88-A30F-0837567B2B6D}" destId="{CA403D98-FA0C-4F8F-BC2E-DB10F0CEB3AA}" srcOrd="1" destOrd="0" presId="urn:microsoft.com/office/officeart/2005/8/layout/list1"/>
    <dgm:cxn modelId="{62012567-2FD8-4620-B677-F3D84B49B4B2}" type="presParOf" srcId="{9C931C81-4905-4CA2-8A90-EC931E19138B}" destId="{62FBBB18-337A-4736-B560-88387292E306}" srcOrd="5" destOrd="0" presId="urn:microsoft.com/office/officeart/2005/8/layout/list1"/>
    <dgm:cxn modelId="{E416A4D6-612E-4007-97CA-125150D090B6}" type="presParOf" srcId="{9C931C81-4905-4CA2-8A90-EC931E19138B}" destId="{23F99969-B37B-4D75-995B-5F32710EB7A1}" srcOrd="6" destOrd="0" presId="urn:microsoft.com/office/officeart/2005/8/layout/list1"/>
    <dgm:cxn modelId="{0AF708B3-B523-493E-889C-4165D0E9CE2B}" type="presParOf" srcId="{9C931C81-4905-4CA2-8A90-EC931E19138B}" destId="{3C9C3043-1B9A-469E-9F95-D6B3C69AE6E1}" srcOrd="7" destOrd="0" presId="urn:microsoft.com/office/officeart/2005/8/layout/list1"/>
    <dgm:cxn modelId="{52718EDD-3BDB-4981-8B83-BF946257863F}" type="presParOf" srcId="{9C931C81-4905-4CA2-8A90-EC931E19138B}" destId="{01274922-3CFF-4E99-9401-28941D7B6615}" srcOrd="8" destOrd="0" presId="urn:microsoft.com/office/officeart/2005/8/layout/list1"/>
    <dgm:cxn modelId="{74A0F782-6CF3-4A75-ACFA-F526269A6F4C}" type="presParOf" srcId="{01274922-3CFF-4E99-9401-28941D7B6615}" destId="{697FA5E1-CD5F-4931-A696-83148220025A}" srcOrd="0" destOrd="0" presId="urn:microsoft.com/office/officeart/2005/8/layout/list1"/>
    <dgm:cxn modelId="{C28503CD-CBE2-4BCB-8BCA-13F766995810}" type="presParOf" srcId="{01274922-3CFF-4E99-9401-28941D7B6615}" destId="{D63720FB-AB4D-432C-B62B-54A189D8484A}" srcOrd="1" destOrd="0" presId="urn:microsoft.com/office/officeart/2005/8/layout/list1"/>
    <dgm:cxn modelId="{C2692C8B-B142-4515-881B-D2ACAA16032A}" type="presParOf" srcId="{9C931C81-4905-4CA2-8A90-EC931E19138B}" destId="{CF8461CE-8DAF-42E4-95E9-324C076FADCA}" srcOrd="9" destOrd="0" presId="urn:microsoft.com/office/officeart/2005/8/layout/list1"/>
    <dgm:cxn modelId="{800B1D7B-4412-4D90-93CC-98BDA5AAFF8D}" type="presParOf" srcId="{9C931C81-4905-4CA2-8A90-EC931E19138B}" destId="{04E5BC09-969A-404F-8956-2EA1D38305DF}" srcOrd="10" destOrd="0" presId="urn:microsoft.com/office/officeart/2005/8/layout/list1"/>
    <dgm:cxn modelId="{48F57BC8-3ECD-4AC6-B066-61F3044AD3CF}" type="presParOf" srcId="{9C931C81-4905-4CA2-8A90-EC931E19138B}" destId="{0A4380BC-FF47-4499-8FEA-C57C535412A6}" srcOrd="11" destOrd="0" presId="urn:microsoft.com/office/officeart/2005/8/layout/list1"/>
    <dgm:cxn modelId="{E7DB9963-C798-4C61-9E88-4559194DF9D9}" type="presParOf" srcId="{9C931C81-4905-4CA2-8A90-EC931E19138B}" destId="{7E6179B9-AB79-4003-95E4-6DB51173D8CE}" srcOrd="12" destOrd="0" presId="urn:microsoft.com/office/officeart/2005/8/layout/list1"/>
    <dgm:cxn modelId="{E94BEEF3-1027-4869-B7B3-FECFD21B2D55}" type="presParOf" srcId="{7E6179B9-AB79-4003-95E4-6DB51173D8CE}" destId="{C26599E2-0833-49A1-98C1-16EE81D03FA8}" srcOrd="0" destOrd="0" presId="urn:microsoft.com/office/officeart/2005/8/layout/list1"/>
    <dgm:cxn modelId="{E8BCE9A4-1088-4854-8A6D-02B20359A8F6}" type="presParOf" srcId="{7E6179B9-AB79-4003-95E4-6DB51173D8CE}" destId="{8A8A88AE-EE64-44C6-BC04-3243CBFBCDF7}" srcOrd="1" destOrd="0" presId="urn:microsoft.com/office/officeart/2005/8/layout/list1"/>
    <dgm:cxn modelId="{647D9B36-799D-42FC-97FF-4A07145906B8}" type="presParOf" srcId="{9C931C81-4905-4CA2-8A90-EC931E19138B}" destId="{D86F0B12-04B0-45A2-95CD-7C68B713D572}" srcOrd="13" destOrd="0" presId="urn:microsoft.com/office/officeart/2005/8/layout/list1"/>
    <dgm:cxn modelId="{13B7B09B-3C4C-4280-8E20-62F692CBBA91}" type="presParOf" srcId="{9C931C81-4905-4CA2-8A90-EC931E19138B}" destId="{73441809-36F2-4A07-9E7A-3D5DBF756A68}" srcOrd="14" destOrd="0" presId="urn:microsoft.com/office/officeart/2005/8/layout/list1"/>
    <dgm:cxn modelId="{FFB7C3A4-89D4-4DF5-B2A8-E4CFDAEBBD7A}" type="presParOf" srcId="{9C931C81-4905-4CA2-8A90-EC931E19138B}" destId="{399CFB03-B0A5-482B-B88A-4F6682043DDD}" srcOrd="15" destOrd="0" presId="urn:microsoft.com/office/officeart/2005/8/layout/list1"/>
    <dgm:cxn modelId="{AF91FEC1-3800-44F0-8F90-E8713A76CE26}" type="presParOf" srcId="{9C931C81-4905-4CA2-8A90-EC931E19138B}" destId="{A9AEAE61-4F57-49A8-8884-6E9D06592D5E}" srcOrd="16" destOrd="0" presId="urn:microsoft.com/office/officeart/2005/8/layout/list1"/>
    <dgm:cxn modelId="{8F162A8C-2928-48B7-BF0D-FFEAA27B785B}" type="presParOf" srcId="{A9AEAE61-4F57-49A8-8884-6E9D06592D5E}" destId="{E86AF7A4-EFBB-4EDB-99D4-484BDA41AF57}" srcOrd="0" destOrd="0" presId="urn:microsoft.com/office/officeart/2005/8/layout/list1"/>
    <dgm:cxn modelId="{FFC59EDD-55D6-48D7-A62B-B7935A47119F}" type="presParOf" srcId="{A9AEAE61-4F57-49A8-8884-6E9D06592D5E}" destId="{D2E7DD04-8904-409E-9AC8-108BDB7A5ECC}" srcOrd="1" destOrd="0" presId="urn:microsoft.com/office/officeart/2005/8/layout/list1"/>
    <dgm:cxn modelId="{6999BFFB-731B-490D-B27A-0CAFA876D246}" type="presParOf" srcId="{9C931C81-4905-4CA2-8A90-EC931E19138B}" destId="{6B35B66B-7907-4575-B93A-79A31A03BBC3}" srcOrd="17" destOrd="0" presId="urn:microsoft.com/office/officeart/2005/8/layout/list1"/>
    <dgm:cxn modelId="{495BB438-EA2E-42ED-8AD7-74EB21C07A4A}" type="presParOf" srcId="{9C931C81-4905-4CA2-8A90-EC931E19138B}" destId="{F8921CC6-67FA-403F-A1DD-EBDF4A93A685}" srcOrd="18" destOrd="0" presId="urn:microsoft.com/office/officeart/2005/8/layout/list1"/>
    <dgm:cxn modelId="{8434913B-160F-49BF-ACDB-C962F0434E8A}" type="presParOf" srcId="{9C931C81-4905-4CA2-8A90-EC931E19138B}" destId="{29BF698D-DEAC-455B-B2F8-30B8736A4090}" srcOrd="19" destOrd="0" presId="urn:microsoft.com/office/officeart/2005/8/layout/list1"/>
    <dgm:cxn modelId="{828E7CEB-B78A-442A-BC10-1D137735248F}" type="presParOf" srcId="{9C931C81-4905-4CA2-8A90-EC931E19138B}" destId="{F3A8F5A8-7BB6-4C76-8BA1-7180B31FD9D9}" srcOrd="20" destOrd="0" presId="urn:microsoft.com/office/officeart/2005/8/layout/list1"/>
    <dgm:cxn modelId="{6F87ABFA-B1D6-4DDF-B6C7-B70B5A83CBC2}" type="presParOf" srcId="{F3A8F5A8-7BB6-4C76-8BA1-7180B31FD9D9}" destId="{06CDE9F9-2B27-49CB-B6C2-DBD6385692E0}" srcOrd="0" destOrd="0" presId="urn:microsoft.com/office/officeart/2005/8/layout/list1"/>
    <dgm:cxn modelId="{1ABAE0A6-125B-4EDC-A631-DA840CDA8BAE}" type="presParOf" srcId="{F3A8F5A8-7BB6-4C76-8BA1-7180B31FD9D9}" destId="{E5B4A2F9-4405-4A5C-90F2-F60FC17DDB9B}" srcOrd="1" destOrd="0" presId="urn:microsoft.com/office/officeart/2005/8/layout/list1"/>
    <dgm:cxn modelId="{0F63B00E-3605-4C3F-9A81-D4F48EBF593E}" type="presParOf" srcId="{9C931C81-4905-4CA2-8A90-EC931E19138B}" destId="{255F293C-95F8-4B65-A629-DB931012AECF}" srcOrd="21" destOrd="0" presId="urn:microsoft.com/office/officeart/2005/8/layout/list1"/>
    <dgm:cxn modelId="{1F189A8B-5B78-4505-99E6-68DB3730169E}" type="presParOf" srcId="{9C931C81-4905-4CA2-8A90-EC931E19138B}" destId="{104B8658-D62A-4FDC-AB5C-7E5974D2E3B1}" srcOrd="22" destOrd="0" presId="urn:microsoft.com/office/officeart/2005/8/layout/list1"/>
    <dgm:cxn modelId="{3777664E-119F-4A47-883B-60823E32C693}" type="presParOf" srcId="{9C931C81-4905-4CA2-8A90-EC931E19138B}" destId="{5FC97BFE-7D62-476A-A3DB-15AFD9661258}" srcOrd="23" destOrd="0" presId="urn:microsoft.com/office/officeart/2005/8/layout/list1"/>
    <dgm:cxn modelId="{B6323A68-84A2-4C96-ADF0-56BAACD98488}" type="presParOf" srcId="{9C931C81-4905-4CA2-8A90-EC931E19138B}" destId="{B3224EAD-5371-49AC-95E0-6F193A94895B}" srcOrd="24" destOrd="0" presId="urn:microsoft.com/office/officeart/2005/8/layout/list1"/>
    <dgm:cxn modelId="{3A551552-6570-4723-808B-73CA155F0BD5}" type="presParOf" srcId="{B3224EAD-5371-49AC-95E0-6F193A94895B}" destId="{B9023F9B-B6FE-4697-9D58-ABF158566120}" srcOrd="0" destOrd="0" presId="urn:microsoft.com/office/officeart/2005/8/layout/list1"/>
    <dgm:cxn modelId="{F75AD379-7AE7-41E7-820A-5D8340846684}" type="presParOf" srcId="{B3224EAD-5371-49AC-95E0-6F193A94895B}" destId="{931E24B6-F11A-4826-BC31-C02D9F09626B}" srcOrd="1" destOrd="0" presId="urn:microsoft.com/office/officeart/2005/8/layout/list1"/>
    <dgm:cxn modelId="{68C8E5D2-CDD2-4CBA-8F16-D542364BDDC2}" type="presParOf" srcId="{9C931C81-4905-4CA2-8A90-EC931E19138B}" destId="{8B4D7AE6-2A62-43F7-87FC-B7E69D3666C3}" srcOrd="25" destOrd="0" presId="urn:microsoft.com/office/officeart/2005/8/layout/list1"/>
    <dgm:cxn modelId="{5106E13B-79F7-4FC4-BE52-5CCC322019B6}" type="presParOf" srcId="{9C931C81-4905-4CA2-8A90-EC931E19138B}" destId="{73E430C2-A9A1-455D-906C-DA67BCF0136C}" srcOrd="26" destOrd="0" presId="urn:microsoft.com/office/officeart/2005/8/layout/list1"/>
    <dgm:cxn modelId="{B5CABC8E-D8CB-426E-88EF-CE0A8989CA22}" type="presParOf" srcId="{9C931C81-4905-4CA2-8A90-EC931E19138B}" destId="{41AED1F3-37E9-4E65-90D5-54574665123F}" srcOrd="27" destOrd="0" presId="urn:microsoft.com/office/officeart/2005/8/layout/list1"/>
    <dgm:cxn modelId="{50535A98-CBF9-46F6-A383-832A2EDC4BF7}" type="presParOf" srcId="{9C931C81-4905-4CA2-8A90-EC931E19138B}" destId="{BF4C739D-E258-47CB-A7C7-B24080352BF6}" srcOrd="28" destOrd="0" presId="urn:microsoft.com/office/officeart/2005/8/layout/list1"/>
    <dgm:cxn modelId="{ED237A23-6E6F-4968-B336-6DBD11E54ED4}" type="presParOf" srcId="{BF4C739D-E258-47CB-A7C7-B24080352BF6}" destId="{358F7414-6F09-4FBC-948F-BEE228FA6F6A}" srcOrd="0" destOrd="0" presId="urn:microsoft.com/office/officeart/2005/8/layout/list1"/>
    <dgm:cxn modelId="{193236AC-A0FF-4205-B5C2-94F56F1DDDA5}" type="presParOf" srcId="{BF4C739D-E258-47CB-A7C7-B24080352BF6}" destId="{51C165C4-13B4-4FB5-94A7-4FF86CB33488}" srcOrd="1" destOrd="0" presId="urn:microsoft.com/office/officeart/2005/8/layout/list1"/>
    <dgm:cxn modelId="{179CCF91-0734-4B2C-8668-987DA6D64423}" type="presParOf" srcId="{9C931C81-4905-4CA2-8A90-EC931E19138B}" destId="{5D139D1F-6EA7-4EDD-B52B-8780687A9EE6}" srcOrd="29" destOrd="0" presId="urn:microsoft.com/office/officeart/2005/8/layout/list1"/>
    <dgm:cxn modelId="{F660CBB3-04DC-4697-89ED-FF25D03FB8EE}" type="presParOf" srcId="{9C931C81-4905-4CA2-8A90-EC931E19138B}" destId="{5C5EFD23-7F8A-4F5A-B6C2-2DDC4DB7079E}" srcOrd="30" destOrd="0" presId="urn:microsoft.com/office/officeart/2005/8/layout/list1"/>
    <dgm:cxn modelId="{69575474-8EED-4246-B9A8-6FDA25E5EC0F}" type="presParOf" srcId="{9C931C81-4905-4CA2-8A90-EC931E19138B}" destId="{571A55B4-D371-419B-A80A-D68FD9A7035F}" srcOrd="31" destOrd="0" presId="urn:microsoft.com/office/officeart/2005/8/layout/list1"/>
    <dgm:cxn modelId="{9CC7F3E9-A31D-43C1-9E28-3F95FCA27550}" type="presParOf" srcId="{9C931C81-4905-4CA2-8A90-EC931E19138B}" destId="{E4C275EB-76A5-4556-97AA-E6143DF9AC81}" srcOrd="32" destOrd="0" presId="urn:microsoft.com/office/officeart/2005/8/layout/list1"/>
    <dgm:cxn modelId="{D7C62A57-4428-4686-B769-6094F5663373}" type="presParOf" srcId="{E4C275EB-76A5-4556-97AA-E6143DF9AC81}" destId="{4048068A-5199-4476-821E-D84AA22F434D}" srcOrd="0" destOrd="0" presId="urn:microsoft.com/office/officeart/2005/8/layout/list1"/>
    <dgm:cxn modelId="{2E7215B8-4132-48C5-82DB-F8B30D8D3E5B}" type="presParOf" srcId="{E4C275EB-76A5-4556-97AA-E6143DF9AC81}" destId="{C0C6E1CE-C3F4-4A58-A3D5-47F6BB97EEDE}" srcOrd="1" destOrd="0" presId="urn:microsoft.com/office/officeart/2005/8/layout/list1"/>
    <dgm:cxn modelId="{44421C08-E6C4-4115-83C0-5F1C582A6802}" type="presParOf" srcId="{9C931C81-4905-4CA2-8A90-EC931E19138B}" destId="{1FA6F3A5-4FC2-46A8-8EB9-062C45DC05E0}" srcOrd="33" destOrd="0" presId="urn:microsoft.com/office/officeart/2005/8/layout/list1"/>
    <dgm:cxn modelId="{18E3F757-99BE-4662-AFD4-F4481BFE70F5}" type="presParOf" srcId="{9C931C81-4905-4CA2-8A90-EC931E19138B}" destId="{B5C3CDA9-F5E6-4253-A252-C344CFC12A73}" srcOrd="3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296BF01-5FAE-4ECE-B894-2FBD1881FD1D}"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n-IN"/>
        </a:p>
      </dgm:t>
    </dgm:pt>
    <dgm:pt modelId="{BAAACED2-8952-40A0-8B39-C1E7DA1D1EFC}">
      <dgm:prSet phldrT="[Text]" custT="1"/>
      <dgm:spPr/>
      <dgm:t>
        <a:bodyPr/>
        <a:lstStyle/>
        <a:p>
          <a:r>
            <a:rPr lang="en-IN" sz="2400" dirty="0"/>
            <a:t>Joint goal setting</a:t>
          </a:r>
        </a:p>
      </dgm:t>
    </dgm:pt>
    <dgm:pt modelId="{09B346D8-CB43-4F8C-BAA5-8E959320F81D}" type="parTrans" cxnId="{C39FBB53-425A-4AC2-A408-E483F4668145}">
      <dgm:prSet/>
      <dgm:spPr/>
      <dgm:t>
        <a:bodyPr/>
        <a:lstStyle/>
        <a:p>
          <a:endParaRPr lang="en-IN"/>
        </a:p>
      </dgm:t>
    </dgm:pt>
    <dgm:pt modelId="{932B0AAA-4595-4554-8765-78E31C2F3318}" type="sibTrans" cxnId="{C39FBB53-425A-4AC2-A408-E483F4668145}">
      <dgm:prSet/>
      <dgm:spPr/>
      <dgm:t>
        <a:bodyPr/>
        <a:lstStyle/>
        <a:p>
          <a:endParaRPr lang="en-IN"/>
        </a:p>
      </dgm:t>
    </dgm:pt>
    <dgm:pt modelId="{594C738F-D1F1-44B9-A77F-EAF9B3C3E28C}">
      <dgm:prSet phldrT="[Text]" custT="1"/>
      <dgm:spPr/>
      <dgm:t>
        <a:bodyPr/>
        <a:lstStyle/>
        <a:p>
          <a:r>
            <a:rPr lang="en-IN" sz="2400" dirty="0"/>
            <a:t>Superior-subordinate participation</a:t>
          </a:r>
        </a:p>
      </dgm:t>
    </dgm:pt>
    <dgm:pt modelId="{FB8ABAB1-8A78-4EFD-8396-0016261E6DF5}" type="parTrans" cxnId="{74B47F49-564F-4939-9B1B-75DB9DE9ECCD}">
      <dgm:prSet/>
      <dgm:spPr/>
      <dgm:t>
        <a:bodyPr/>
        <a:lstStyle/>
        <a:p>
          <a:endParaRPr lang="en-IN"/>
        </a:p>
      </dgm:t>
    </dgm:pt>
    <dgm:pt modelId="{558D4D6F-D2CC-4DB2-B9EE-E90C2DA0D48F}" type="sibTrans" cxnId="{74B47F49-564F-4939-9B1B-75DB9DE9ECCD}">
      <dgm:prSet/>
      <dgm:spPr/>
      <dgm:t>
        <a:bodyPr/>
        <a:lstStyle/>
        <a:p>
          <a:endParaRPr lang="en-IN"/>
        </a:p>
      </dgm:t>
    </dgm:pt>
    <dgm:pt modelId="{84E171F7-4439-4890-9C01-37CA904E24BA}">
      <dgm:prSet phldrT="[Text]" custT="1"/>
      <dgm:spPr/>
      <dgm:t>
        <a:bodyPr/>
        <a:lstStyle/>
        <a:p>
          <a:r>
            <a:rPr lang="en-IN" sz="2400" dirty="0"/>
            <a:t>Joint decision on methodology</a:t>
          </a:r>
        </a:p>
      </dgm:t>
    </dgm:pt>
    <dgm:pt modelId="{DAE03105-DFE6-4E68-8E08-1E11CEC7A1BA}" type="parTrans" cxnId="{436A98F4-1F5D-408B-87FE-A201455E989F}">
      <dgm:prSet/>
      <dgm:spPr/>
      <dgm:t>
        <a:bodyPr/>
        <a:lstStyle/>
        <a:p>
          <a:endParaRPr lang="en-IN"/>
        </a:p>
      </dgm:t>
    </dgm:pt>
    <dgm:pt modelId="{3F20055F-7977-4C24-93F9-31F9195EC7F1}" type="sibTrans" cxnId="{436A98F4-1F5D-408B-87FE-A201455E989F}">
      <dgm:prSet/>
      <dgm:spPr/>
      <dgm:t>
        <a:bodyPr/>
        <a:lstStyle/>
        <a:p>
          <a:endParaRPr lang="en-IN"/>
        </a:p>
      </dgm:t>
    </dgm:pt>
    <dgm:pt modelId="{14F7B2FB-C7B6-40D6-A5A3-04860E13FC49}">
      <dgm:prSet phldrT="[Text]" custT="1"/>
      <dgm:spPr/>
      <dgm:t>
        <a:bodyPr/>
        <a:lstStyle/>
        <a:p>
          <a:r>
            <a:rPr lang="en-IN" sz="2400" dirty="0"/>
            <a:t>Review of performance</a:t>
          </a:r>
        </a:p>
      </dgm:t>
    </dgm:pt>
    <dgm:pt modelId="{0216C4CC-ADC0-4DB7-8B13-844F9ED907C7}" type="parTrans" cxnId="{6FA8D435-8F85-4E25-A9D2-E72BAC84812A}">
      <dgm:prSet/>
      <dgm:spPr/>
      <dgm:t>
        <a:bodyPr/>
        <a:lstStyle/>
        <a:p>
          <a:endParaRPr lang="en-IN"/>
        </a:p>
      </dgm:t>
    </dgm:pt>
    <dgm:pt modelId="{C58C7112-42FE-43F9-90D0-7D068050972A}" type="sibTrans" cxnId="{6FA8D435-8F85-4E25-A9D2-E72BAC84812A}">
      <dgm:prSet/>
      <dgm:spPr/>
      <dgm:t>
        <a:bodyPr/>
        <a:lstStyle/>
        <a:p>
          <a:endParaRPr lang="en-IN"/>
        </a:p>
      </dgm:t>
    </dgm:pt>
    <dgm:pt modelId="{27D6C62D-AAA1-4935-B899-817B5448D99C}">
      <dgm:prSet phldrT="[Text]" custT="1"/>
      <dgm:spPr/>
      <dgm:t>
        <a:bodyPr/>
        <a:lstStyle/>
        <a:p>
          <a:r>
            <a:rPr lang="en-IN" sz="2400" dirty="0"/>
            <a:t>Easy to attain maximum result</a:t>
          </a:r>
        </a:p>
      </dgm:t>
    </dgm:pt>
    <dgm:pt modelId="{81975C86-2CC6-4727-A372-1B54EB8C864E}" type="parTrans" cxnId="{93A92C63-2230-45A2-9E1B-410E118575DA}">
      <dgm:prSet/>
      <dgm:spPr/>
      <dgm:t>
        <a:bodyPr/>
        <a:lstStyle/>
        <a:p>
          <a:endParaRPr lang="en-IN"/>
        </a:p>
      </dgm:t>
    </dgm:pt>
    <dgm:pt modelId="{E9556DEA-7BD2-4327-9D19-0FF052894AAA}" type="sibTrans" cxnId="{93A92C63-2230-45A2-9E1B-410E118575DA}">
      <dgm:prSet/>
      <dgm:spPr/>
      <dgm:t>
        <a:bodyPr/>
        <a:lstStyle/>
        <a:p>
          <a:endParaRPr lang="en-IN"/>
        </a:p>
      </dgm:t>
    </dgm:pt>
    <dgm:pt modelId="{C836E4E4-C40C-4FA0-B73C-470B3CF2181A}">
      <dgm:prSet phldrT="[Text]" custT="1"/>
      <dgm:spPr/>
      <dgm:t>
        <a:bodyPr/>
        <a:lstStyle/>
        <a:p>
          <a:r>
            <a:rPr lang="en-IN" sz="2400" dirty="0"/>
            <a:t>Support from superior</a:t>
          </a:r>
        </a:p>
      </dgm:t>
    </dgm:pt>
    <dgm:pt modelId="{E4327C4C-8021-4DF9-A280-07FAE46803A2}" type="parTrans" cxnId="{E26BB850-9B57-42A4-AB31-B0A5E7CF6471}">
      <dgm:prSet/>
      <dgm:spPr/>
      <dgm:t>
        <a:bodyPr/>
        <a:lstStyle/>
        <a:p>
          <a:endParaRPr lang="en-IN"/>
        </a:p>
      </dgm:t>
    </dgm:pt>
    <dgm:pt modelId="{603C7754-857E-4A66-8A8A-011B78EF96B2}" type="sibTrans" cxnId="{E26BB850-9B57-42A4-AB31-B0A5E7CF6471}">
      <dgm:prSet/>
      <dgm:spPr/>
      <dgm:t>
        <a:bodyPr/>
        <a:lstStyle/>
        <a:p>
          <a:endParaRPr lang="en-IN"/>
        </a:p>
      </dgm:t>
    </dgm:pt>
    <dgm:pt modelId="{99A8A6B3-35B7-4699-975C-4E708138F0E5}" type="pres">
      <dgm:prSet presAssocID="{8296BF01-5FAE-4ECE-B894-2FBD1881FD1D}" presName="linear" presStyleCnt="0">
        <dgm:presLayoutVars>
          <dgm:dir/>
          <dgm:animLvl val="lvl"/>
          <dgm:resizeHandles val="exact"/>
        </dgm:presLayoutVars>
      </dgm:prSet>
      <dgm:spPr/>
      <dgm:t>
        <a:bodyPr/>
        <a:lstStyle/>
        <a:p>
          <a:endParaRPr lang="en-IN"/>
        </a:p>
      </dgm:t>
    </dgm:pt>
    <dgm:pt modelId="{7BD9C920-A1D5-4907-BCBA-84A2366C2A27}" type="pres">
      <dgm:prSet presAssocID="{BAAACED2-8952-40A0-8B39-C1E7DA1D1EFC}" presName="parentLin" presStyleCnt="0"/>
      <dgm:spPr/>
    </dgm:pt>
    <dgm:pt modelId="{5B044220-B124-4C5B-9A42-DF26A3591594}" type="pres">
      <dgm:prSet presAssocID="{BAAACED2-8952-40A0-8B39-C1E7DA1D1EFC}" presName="parentLeftMargin" presStyleLbl="node1" presStyleIdx="0" presStyleCnt="6"/>
      <dgm:spPr/>
      <dgm:t>
        <a:bodyPr/>
        <a:lstStyle/>
        <a:p>
          <a:endParaRPr lang="en-IN"/>
        </a:p>
      </dgm:t>
    </dgm:pt>
    <dgm:pt modelId="{12356028-7C8C-40CF-9C5D-B430ACA56F48}" type="pres">
      <dgm:prSet presAssocID="{BAAACED2-8952-40A0-8B39-C1E7DA1D1EFC}" presName="parentText" presStyleLbl="node1" presStyleIdx="0" presStyleCnt="6">
        <dgm:presLayoutVars>
          <dgm:chMax val="0"/>
          <dgm:bulletEnabled val="1"/>
        </dgm:presLayoutVars>
      </dgm:prSet>
      <dgm:spPr/>
      <dgm:t>
        <a:bodyPr/>
        <a:lstStyle/>
        <a:p>
          <a:endParaRPr lang="en-IN"/>
        </a:p>
      </dgm:t>
    </dgm:pt>
    <dgm:pt modelId="{60498620-2725-4B70-BCE8-530A83DEC33A}" type="pres">
      <dgm:prSet presAssocID="{BAAACED2-8952-40A0-8B39-C1E7DA1D1EFC}" presName="negativeSpace" presStyleCnt="0"/>
      <dgm:spPr/>
    </dgm:pt>
    <dgm:pt modelId="{6ACB659F-6081-4E72-B53A-0051FDE18B3E}" type="pres">
      <dgm:prSet presAssocID="{BAAACED2-8952-40A0-8B39-C1E7DA1D1EFC}" presName="childText" presStyleLbl="conFgAcc1" presStyleIdx="0" presStyleCnt="6">
        <dgm:presLayoutVars>
          <dgm:bulletEnabled val="1"/>
        </dgm:presLayoutVars>
      </dgm:prSet>
      <dgm:spPr/>
    </dgm:pt>
    <dgm:pt modelId="{F9F73AC8-410F-453F-B1C2-33C8D9D860A3}" type="pres">
      <dgm:prSet presAssocID="{932B0AAA-4595-4554-8765-78E31C2F3318}" presName="spaceBetweenRectangles" presStyleCnt="0"/>
      <dgm:spPr/>
    </dgm:pt>
    <dgm:pt modelId="{710C7D02-59F4-4F76-8E2E-56ABE8A6B209}" type="pres">
      <dgm:prSet presAssocID="{594C738F-D1F1-44B9-A77F-EAF9B3C3E28C}" presName="parentLin" presStyleCnt="0"/>
      <dgm:spPr/>
    </dgm:pt>
    <dgm:pt modelId="{AA9A0E39-B8ED-43D4-9B19-AEF4036A460F}" type="pres">
      <dgm:prSet presAssocID="{594C738F-D1F1-44B9-A77F-EAF9B3C3E28C}" presName="parentLeftMargin" presStyleLbl="node1" presStyleIdx="0" presStyleCnt="6"/>
      <dgm:spPr/>
      <dgm:t>
        <a:bodyPr/>
        <a:lstStyle/>
        <a:p>
          <a:endParaRPr lang="en-IN"/>
        </a:p>
      </dgm:t>
    </dgm:pt>
    <dgm:pt modelId="{32D0BF27-A6CE-4433-81C7-761D7C38A272}" type="pres">
      <dgm:prSet presAssocID="{594C738F-D1F1-44B9-A77F-EAF9B3C3E28C}" presName="parentText" presStyleLbl="node1" presStyleIdx="1" presStyleCnt="6">
        <dgm:presLayoutVars>
          <dgm:chMax val="0"/>
          <dgm:bulletEnabled val="1"/>
        </dgm:presLayoutVars>
      </dgm:prSet>
      <dgm:spPr/>
      <dgm:t>
        <a:bodyPr/>
        <a:lstStyle/>
        <a:p>
          <a:endParaRPr lang="en-IN"/>
        </a:p>
      </dgm:t>
    </dgm:pt>
    <dgm:pt modelId="{D8063C61-E7E3-4431-8125-737F052AFEDC}" type="pres">
      <dgm:prSet presAssocID="{594C738F-D1F1-44B9-A77F-EAF9B3C3E28C}" presName="negativeSpace" presStyleCnt="0"/>
      <dgm:spPr/>
    </dgm:pt>
    <dgm:pt modelId="{718E31E8-7762-4C03-8FD2-28E6FFF23F88}" type="pres">
      <dgm:prSet presAssocID="{594C738F-D1F1-44B9-A77F-EAF9B3C3E28C}" presName="childText" presStyleLbl="conFgAcc1" presStyleIdx="1" presStyleCnt="6">
        <dgm:presLayoutVars>
          <dgm:bulletEnabled val="1"/>
        </dgm:presLayoutVars>
      </dgm:prSet>
      <dgm:spPr/>
    </dgm:pt>
    <dgm:pt modelId="{9FB587E3-4CC1-4B5F-8952-390EECCA4221}" type="pres">
      <dgm:prSet presAssocID="{558D4D6F-D2CC-4DB2-B9EE-E90C2DA0D48F}" presName="spaceBetweenRectangles" presStyleCnt="0"/>
      <dgm:spPr/>
    </dgm:pt>
    <dgm:pt modelId="{71045556-2E1C-44F8-8FFF-DA5164CE1420}" type="pres">
      <dgm:prSet presAssocID="{84E171F7-4439-4890-9C01-37CA904E24BA}" presName="parentLin" presStyleCnt="0"/>
      <dgm:spPr/>
    </dgm:pt>
    <dgm:pt modelId="{D5381A68-88E7-4FA0-9299-9D27DD33E0A1}" type="pres">
      <dgm:prSet presAssocID="{84E171F7-4439-4890-9C01-37CA904E24BA}" presName="parentLeftMargin" presStyleLbl="node1" presStyleIdx="1" presStyleCnt="6"/>
      <dgm:spPr/>
      <dgm:t>
        <a:bodyPr/>
        <a:lstStyle/>
        <a:p>
          <a:endParaRPr lang="en-IN"/>
        </a:p>
      </dgm:t>
    </dgm:pt>
    <dgm:pt modelId="{D0F17225-53BE-4C4D-9353-40070CD5416D}" type="pres">
      <dgm:prSet presAssocID="{84E171F7-4439-4890-9C01-37CA904E24BA}" presName="parentText" presStyleLbl="node1" presStyleIdx="2" presStyleCnt="6">
        <dgm:presLayoutVars>
          <dgm:chMax val="0"/>
          <dgm:bulletEnabled val="1"/>
        </dgm:presLayoutVars>
      </dgm:prSet>
      <dgm:spPr/>
      <dgm:t>
        <a:bodyPr/>
        <a:lstStyle/>
        <a:p>
          <a:endParaRPr lang="en-IN"/>
        </a:p>
      </dgm:t>
    </dgm:pt>
    <dgm:pt modelId="{B52DA2B9-9119-4330-A666-58FB559019DD}" type="pres">
      <dgm:prSet presAssocID="{84E171F7-4439-4890-9C01-37CA904E24BA}" presName="negativeSpace" presStyleCnt="0"/>
      <dgm:spPr/>
    </dgm:pt>
    <dgm:pt modelId="{C45531BB-A762-462D-A275-F41CB1664AEE}" type="pres">
      <dgm:prSet presAssocID="{84E171F7-4439-4890-9C01-37CA904E24BA}" presName="childText" presStyleLbl="conFgAcc1" presStyleIdx="2" presStyleCnt="6">
        <dgm:presLayoutVars>
          <dgm:bulletEnabled val="1"/>
        </dgm:presLayoutVars>
      </dgm:prSet>
      <dgm:spPr/>
    </dgm:pt>
    <dgm:pt modelId="{A5E81E62-BB32-42A2-960F-AFD1E5B8229E}" type="pres">
      <dgm:prSet presAssocID="{3F20055F-7977-4C24-93F9-31F9195EC7F1}" presName="spaceBetweenRectangles" presStyleCnt="0"/>
      <dgm:spPr/>
    </dgm:pt>
    <dgm:pt modelId="{413D684F-F33A-4355-8929-498FB039E71F}" type="pres">
      <dgm:prSet presAssocID="{14F7B2FB-C7B6-40D6-A5A3-04860E13FC49}" presName="parentLin" presStyleCnt="0"/>
      <dgm:spPr/>
    </dgm:pt>
    <dgm:pt modelId="{42199F43-9776-4618-98B3-90165C19706E}" type="pres">
      <dgm:prSet presAssocID="{14F7B2FB-C7B6-40D6-A5A3-04860E13FC49}" presName="parentLeftMargin" presStyleLbl="node1" presStyleIdx="2" presStyleCnt="6"/>
      <dgm:spPr/>
      <dgm:t>
        <a:bodyPr/>
        <a:lstStyle/>
        <a:p>
          <a:endParaRPr lang="en-IN"/>
        </a:p>
      </dgm:t>
    </dgm:pt>
    <dgm:pt modelId="{70680BB8-EB09-4F9D-96AE-6273B7B1E4CE}" type="pres">
      <dgm:prSet presAssocID="{14F7B2FB-C7B6-40D6-A5A3-04860E13FC49}" presName="parentText" presStyleLbl="node1" presStyleIdx="3" presStyleCnt="6">
        <dgm:presLayoutVars>
          <dgm:chMax val="0"/>
          <dgm:bulletEnabled val="1"/>
        </dgm:presLayoutVars>
      </dgm:prSet>
      <dgm:spPr/>
      <dgm:t>
        <a:bodyPr/>
        <a:lstStyle/>
        <a:p>
          <a:endParaRPr lang="en-IN"/>
        </a:p>
      </dgm:t>
    </dgm:pt>
    <dgm:pt modelId="{6263EC92-5E55-41FD-BCFD-70294D8CDEB0}" type="pres">
      <dgm:prSet presAssocID="{14F7B2FB-C7B6-40D6-A5A3-04860E13FC49}" presName="negativeSpace" presStyleCnt="0"/>
      <dgm:spPr/>
    </dgm:pt>
    <dgm:pt modelId="{30DE587F-F15A-47F4-91EF-8974BC1B3053}" type="pres">
      <dgm:prSet presAssocID="{14F7B2FB-C7B6-40D6-A5A3-04860E13FC49}" presName="childText" presStyleLbl="conFgAcc1" presStyleIdx="3" presStyleCnt="6">
        <dgm:presLayoutVars>
          <dgm:bulletEnabled val="1"/>
        </dgm:presLayoutVars>
      </dgm:prSet>
      <dgm:spPr/>
    </dgm:pt>
    <dgm:pt modelId="{1A1BBCFB-43BB-451E-A827-8AB9B65C32EE}" type="pres">
      <dgm:prSet presAssocID="{C58C7112-42FE-43F9-90D0-7D068050972A}" presName="spaceBetweenRectangles" presStyleCnt="0"/>
      <dgm:spPr/>
    </dgm:pt>
    <dgm:pt modelId="{B3FFC9C7-0407-4AD1-9FD6-E2179F5B7B45}" type="pres">
      <dgm:prSet presAssocID="{27D6C62D-AAA1-4935-B899-817B5448D99C}" presName="parentLin" presStyleCnt="0"/>
      <dgm:spPr/>
    </dgm:pt>
    <dgm:pt modelId="{73863AC0-B9F0-40AE-9EA2-68FC9D12F974}" type="pres">
      <dgm:prSet presAssocID="{27D6C62D-AAA1-4935-B899-817B5448D99C}" presName="parentLeftMargin" presStyleLbl="node1" presStyleIdx="3" presStyleCnt="6"/>
      <dgm:spPr/>
      <dgm:t>
        <a:bodyPr/>
        <a:lstStyle/>
        <a:p>
          <a:endParaRPr lang="en-IN"/>
        </a:p>
      </dgm:t>
    </dgm:pt>
    <dgm:pt modelId="{EBF7A088-E25B-4A47-A893-21C8BF9AE242}" type="pres">
      <dgm:prSet presAssocID="{27D6C62D-AAA1-4935-B899-817B5448D99C}" presName="parentText" presStyleLbl="node1" presStyleIdx="4" presStyleCnt="6">
        <dgm:presLayoutVars>
          <dgm:chMax val="0"/>
          <dgm:bulletEnabled val="1"/>
        </dgm:presLayoutVars>
      </dgm:prSet>
      <dgm:spPr/>
      <dgm:t>
        <a:bodyPr/>
        <a:lstStyle/>
        <a:p>
          <a:endParaRPr lang="en-IN"/>
        </a:p>
      </dgm:t>
    </dgm:pt>
    <dgm:pt modelId="{3BEAC1B1-3680-4F48-825A-EED06B35F2E7}" type="pres">
      <dgm:prSet presAssocID="{27D6C62D-AAA1-4935-B899-817B5448D99C}" presName="negativeSpace" presStyleCnt="0"/>
      <dgm:spPr/>
    </dgm:pt>
    <dgm:pt modelId="{185A7086-39B1-405B-AFF6-D944EB1FAEA6}" type="pres">
      <dgm:prSet presAssocID="{27D6C62D-AAA1-4935-B899-817B5448D99C}" presName="childText" presStyleLbl="conFgAcc1" presStyleIdx="4" presStyleCnt="6">
        <dgm:presLayoutVars>
          <dgm:bulletEnabled val="1"/>
        </dgm:presLayoutVars>
      </dgm:prSet>
      <dgm:spPr/>
    </dgm:pt>
    <dgm:pt modelId="{5E68DC80-1778-4271-BD8F-0576407E0C9B}" type="pres">
      <dgm:prSet presAssocID="{E9556DEA-7BD2-4327-9D19-0FF052894AAA}" presName="spaceBetweenRectangles" presStyleCnt="0"/>
      <dgm:spPr/>
    </dgm:pt>
    <dgm:pt modelId="{729DCFE4-6D0A-44F0-8F3A-FDEE831F42C5}" type="pres">
      <dgm:prSet presAssocID="{C836E4E4-C40C-4FA0-B73C-470B3CF2181A}" presName="parentLin" presStyleCnt="0"/>
      <dgm:spPr/>
    </dgm:pt>
    <dgm:pt modelId="{300A9EC3-27A2-449A-A686-A69C68A933D9}" type="pres">
      <dgm:prSet presAssocID="{C836E4E4-C40C-4FA0-B73C-470B3CF2181A}" presName="parentLeftMargin" presStyleLbl="node1" presStyleIdx="4" presStyleCnt="6"/>
      <dgm:spPr/>
      <dgm:t>
        <a:bodyPr/>
        <a:lstStyle/>
        <a:p>
          <a:endParaRPr lang="en-IN"/>
        </a:p>
      </dgm:t>
    </dgm:pt>
    <dgm:pt modelId="{F4F040D9-C25F-4856-A18C-3FC86A271AF4}" type="pres">
      <dgm:prSet presAssocID="{C836E4E4-C40C-4FA0-B73C-470B3CF2181A}" presName="parentText" presStyleLbl="node1" presStyleIdx="5" presStyleCnt="6">
        <dgm:presLayoutVars>
          <dgm:chMax val="0"/>
          <dgm:bulletEnabled val="1"/>
        </dgm:presLayoutVars>
      </dgm:prSet>
      <dgm:spPr/>
      <dgm:t>
        <a:bodyPr/>
        <a:lstStyle/>
        <a:p>
          <a:endParaRPr lang="en-IN"/>
        </a:p>
      </dgm:t>
    </dgm:pt>
    <dgm:pt modelId="{944F889A-7D25-4C73-858A-5A10D37284AB}" type="pres">
      <dgm:prSet presAssocID="{C836E4E4-C40C-4FA0-B73C-470B3CF2181A}" presName="negativeSpace" presStyleCnt="0"/>
      <dgm:spPr/>
    </dgm:pt>
    <dgm:pt modelId="{95B69A27-0054-446D-93F7-0F02EDD9F0B4}" type="pres">
      <dgm:prSet presAssocID="{C836E4E4-C40C-4FA0-B73C-470B3CF2181A}" presName="childText" presStyleLbl="conFgAcc1" presStyleIdx="5" presStyleCnt="6">
        <dgm:presLayoutVars>
          <dgm:bulletEnabled val="1"/>
        </dgm:presLayoutVars>
      </dgm:prSet>
      <dgm:spPr/>
    </dgm:pt>
  </dgm:ptLst>
  <dgm:cxnLst>
    <dgm:cxn modelId="{A61A96F6-F7B0-4342-A2AC-1EC5559CF6BE}" type="presOf" srcId="{594C738F-D1F1-44B9-A77F-EAF9B3C3E28C}" destId="{32D0BF27-A6CE-4433-81C7-761D7C38A272}" srcOrd="1" destOrd="0" presId="urn:microsoft.com/office/officeart/2005/8/layout/list1"/>
    <dgm:cxn modelId="{B294822E-63C5-449B-80B4-233B678F92B7}" type="presOf" srcId="{27D6C62D-AAA1-4935-B899-817B5448D99C}" destId="{EBF7A088-E25B-4A47-A893-21C8BF9AE242}" srcOrd="1" destOrd="0" presId="urn:microsoft.com/office/officeart/2005/8/layout/list1"/>
    <dgm:cxn modelId="{1D0AA89C-C69A-4E34-8C9B-9E958A564244}" type="presOf" srcId="{594C738F-D1F1-44B9-A77F-EAF9B3C3E28C}" destId="{AA9A0E39-B8ED-43D4-9B19-AEF4036A460F}" srcOrd="0" destOrd="0" presId="urn:microsoft.com/office/officeart/2005/8/layout/list1"/>
    <dgm:cxn modelId="{A1F40B7D-F43E-4B4E-9989-70EB2C06F329}" type="presOf" srcId="{8296BF01-5FAE-4ECE-B894-2FBD1881FD1D}" destId="{99A8A6B3-35B7-4699-975C-4E708138F0E5}" srcOrd="0" destOrd="0" presId="urn:microsoft.com/office/officeart/2005/8/layout/list1"/>
    <dgm:cxn modelId="{CA454AF9-D4D6-46B3-A5A5-7AF087F3C5AB}" type="presOf" srcId="{14F7B2FB-C7B6-40D6-A5A3-04860E13FC49}" destId="{42199F43-9776-4618-98B3-90165C19706E}" srcOrd="0" destOrd="0" presId="urn:microsoft.com/office/officeart/2005/8/layout/list1"/>
    <dgm:cxn modelId="{93A92C63-2230-45A2-9E1B-410E118575DA}" srcId="{8296BF01-5FAE-4ECE-B894-2FBD1881FD1D}" destId="{27D6C62D-AAA1-4935-B899-817B5448D99C}" srcOrd="4" destOrd="0" parTransId="{81975C86-2CC6-4727-A372-1B54EB8C864E}" sibTransId="{E9556DEA-7BD2-4327-9D19-0FF052894AAA}"/>
    <dgm:cxn modelId="{4534CC0C-DF2A-4484-8FB9-2F533810E1F0}" type="presOf" srcId="{27D6C62D-AAA1-4935-B899-817B5448D99C}" destId="{73863AC0-B9F0-40AE-9EA2-68FC9D12F974}" srcOrd="0" destOrd="0" presId="urn:microsoft.com/office/officeart/2005/8/layout/list1"/>
    <dgm:cxn modelId="{74B47F49-564F-4939-9B1B-75DB9DE9ECCD}" srcId="{8296BF01-5FAE-4ECE-B894-2FBD1881FD1D}" destId="{594C738F-D1F1-44B9-A77F-EAF9B3C3E28C}" srcOrd="1" destOrd="0" parTransId="{FB8ABAB1-8A78-4EFD-8396-0016261E6DF5}" sibTransId="{558D4D6F-D2CC-4DB2-B9EE-E90C2DA0D48F}"/>
    <dgm:cxn modelId="{C39FBB53-425A-4AC2-A408-E483F4668145}" srcId="{8296BF01-5FAE-4ECE-B894-2FBD1881FD1D}" destId="{BAAACED2-8952-40A0-8B39-C1E7DA1D1EFC}" srcOrd="0" destOrd="0" parTransId="{09B346D8-CB43-4F8C-BAA5-8E959320F81D}" sibTransId="{932B0AAA-4595-4554-8765-78E31C2F3318}"/>
    <dgm:cxn modelId="{D563803D-A841-4B2A-AB4B-6405EDA9DC0C}" type="presOf" srcId="{C836E4E4-C40C-4FA0-B73C-470B3CF2181A}" destId="{300A9EC3-27A2-449A-A686-A69C68A933D9}" srcOrd="0" destOrd="0" presId="urn:microsoft.com/office/officeart/2005/8/layout/list1"/>
    <dgm:cxn modelId="{4C0F395E-490F-442B-9D0F-2F0F92C7F248}" type="presOf" srcId="{84E171F7-4439-4890-9C01-37CA904E24BA}" destId="{D0F17225-53BE-4C4D-9353-40070CD5416D}" srcOrd="1" destOrd="0" presId="urn:microsoft.com/office/officeart/2005/8/layout/list1"/>
    <dgm:cxn modelId="{1FB8771E-1A04-4CF9-9A82-BB30A2237C41}" type="presOf" srcId="{BAAACED2-8952-40A0-8B39-C1E7DA1D1EFC}" destId="{5B044220-B124-4C5B-9A42-DF26A3591594}" srcOrd="0" destOrd="0" presId="urn:microsoft.com/office/officeart/2005/8/layout/list1"/>
    <dgm:cxn modelId="{436A98F4-1F5D-408B-87FE-A201455E989F}" srcId="{8296BF01-5FAE-4ECE-B894-2FBD1881FD1D}" destId="{84E171F7-4439-4890-9C01-37CA904E24BA}" srcOrd="2" destOrd="0" parTransId="{DAE03105-DFE6-4E68-8E08-1E11CEC7A1BA}" sibTransId="{3F20055F-7977-4C24-93F9-31F9195EC7F1}"/>
    <dgm:cxn modelId="{E26BB850-9B57-42A4-AB31-B0A5E7CF6471}" srcId="{8296BF01-5FAE-4ECE-B894-2FBD1881FD1D}" destId="{C836E4E4-C40C-4FA0-B73C-470B3CF2181A}" srcOrd="5" destOrd="0" parTransId="{E4327C4C-8021-4DF9-A280-07FAE46803A2}" sibTransId="{603C7754-857E-4A66-8A8A-011B78EF96B2}"/>
    <dgm:cxn modelId="{DC582967-CC9A-45E8-90CA-8D20F299FEF8}" type="presOf" srcId="{14F7B2FB-C7B6-40D6-A5A3-04860E13FC49}" destId="{70680BB8-EB09-4F9D-96AE-6273B7B1E4CE}" srcOrd="1" destOrd="0" presId="urn:microsoft.com/office/officeart/2005/8/layout/list1"/>
    <dgm:cxn modelId="{8C6CF7A0-7220-4120-BE84-F96C4F75979F}" type="presOf" srcId="{84E171F7-4439-4890-9C01-37CA904E24BA}" destId="{D5381A68-88E7-4FA0-9299-9D27DD33E0A1}" srcOrd="0" destOrd="0" presId="urn:microsoft.com/office/officeart/2005/8/layout/list1"/>
    <dgm:cxn modelId="{65939DD4-3AD6-45D0-BA8C-84400F7EEE93}" type="presOf" srcId="{C836E4E4-C40C-4FA0-B73C-470B3CF2181A}" destId="{F4F040D9-C25F-4856-A18C-3FC86A271AF4}" srcOrd="1" destOrd="0" presId="urn:microsoft.com/office/officeart/2005/8/layout/list1"/>
    <dgm:cxn modelId="{21CD73FB-6BCE-4C79-A270-4EA7CAED2414}" type="presOf" srcId="{BAAACED2-8952-40A0-8B39-C1E7DA1D1EFC}" destId="{12356028-7C8C-40CF-9C5D-B430ACA56F48}" srcOrd="1" destOrd="0" presId="urn:microsoft.com/office/officeart/2005/8/layout/list1"/>
    <dgm:cxn modelId="{6FA8D435-8F85-4E25-A9D2-E72BAC84812A}" srcId="{8296BF01-5FAE-4ECE-B894-2FBD1881FD1D}" destId="{14F7B2FB-C7B6-40D6-A5A3-04860E13FC49}" srcOrd="3" destOrd="0" parTransId="{0216C4CC-ADC0-4DB7-8B13-844F9ED907C7}" sibTransId="{C58C7112-42FE-43F9-90D0-7D068050972A}"/>
    <dgm:cxn modelId="{31E32758-AB73-491B-A7FE-C1F82FFC4EF4}" type="presParOf" srcId="{99A8A6B3-35B7-4699-975C-4E708138F0E5}" destId="{7BD9C920-A1D5-4907-BCBA-84A2366C2A27}" srcOrd="0" destOrd="0" presId="urn:microsoft.com/office/officeart/2005/8/layout/list1"/>
    <dgm:cxn modelId="{03D390C0-E85A-4582-B0C3-2EF37B16B683}" type="presParOf" srcId="{7BD9C920-A1D5-4907-BCBA-84A2366C2A27}" destId="{5B044220-B124-4C5B-9A42-DF26A3591594}" srcOrd="0" destOrd="0" presId="urn:microsoft.com/office/officeart/2005/8/layout/list1"/>
    <dgm:cxn modelId="{3096B232-44E4-4B15-AA4E-4F7E32790427}" type="presParOf" srcId="{7BD9C920-A1D5-4907-BCBA-84A2366C2A27}" destId="{12356028-7C8C-40CF-9C5D-B430ACA56F48}" srcOrd="1" destOrd="0" presId="urn:microsoft.com/office/officeart/2005/8/layout/list1"/>
    <dgm:cxn modelId="{30B1AE1E-ED4D-4C20-8003-5037B40AE81F}" type="presParOf" srcId="{99A8A6B3-35B7-4699-975C-4E708138F0E5}" destId="{60498620-2725-4B70-BCE8-530A83DEC33A}" srcOrd="1" destOrd="0" presId="urn:microsoft.com/office/officeart/2005/8/layout/list1"/>
    <dgm:cxn modelId="{8C4BC250-3BD1-437B-B5C7-1F62EBAB5560}" type="presParOf" srcId="{99A8A6B3-35B7-4699-975C-4E708138F0E5}" destId="{6ACB659F-6081-4E72-B53A-0051FDE18B3E}" srcOrd="2" destOrd="0" presId="urn:microsoft.com/office/officeart/2005/8/layout/list1"/>
    <dgm:cxn modelId="{427F577C-24E7-419E-958B-4B74687566E0}" type="presParOf" srcId="{99A8A6B3-35B7-4699-975C-4E708138F0E5}" destId="{F9F73AC8-410F-453F-B1C2-33C8D9D860A3}" srcOrd="3" destOrd="0" presId="urn:microsoft.com/office/officeart/2005/8/layout/list1"/>
    <dgm:cxn modelId="{5132D65C-D4DE-4972-8CB6-90633D1F783E}" type="presParOf" srcId="{99A8A6B3-35B7-4699-975C-4E708138F0E5}" destId="{710C7D02-59F4-4F76-8E2E-56ABE8A6B209}" srcOrd="4" destOrd="0" presId="urn:microsoft.com/office/officeart/2005/8/layout/list1"/>
    <dgm:cxn modelId="{BD476361-69AA-4A43-A55F-8A2EDA5EF4FD}" type="presParOf" srcId="{710C7D02-59F4-4F76-8E2E-56ABE8A6B209}" destId="{AA9A0E39-B8ED-43D4-9B19-AEF4036A460F}" srcOrd="0" destOrd="0" presId="urn:microsoft.com/office/officeart/2005/8/layout/list1"/>
    <dgm:cxn modelId="{5D7CF2F4-7370-4A52-A987-F2BF942C540B}" type="presParOf" srcId="{710C7D02-59F4-4F76-8E2E-56ABE8A6B209}" destId="{32D0BF27-A6CE-4433-81C7-761D7C38A272}" srcOrd="1" destOrd="0" presId="urn:microsoft.com/office/officeart/2005/8/layout/list1"/>
    <dgm:cxn modelId="{E0E16425-8778-4F40-9F27-44AC68D175C1}" type="presParOf" srcId="{99A8A6B3-35B7-4699-975C-4E708138F0E5}" destId="{D8063C61-E7E3-4431-8125-737F052AFEDC}" srcOrd="5" destOrd="0" presId="urn:microsoft.com/office/officeart/2005/8/layout/list1"/>
    <dgm:cxn modelId="{430D9633-6ED7-4334-811C-9BA49810B159}" type="presParOf" srcId="{99A8A6B3-35B7-4699-975C-4E708138F0E5}" destId="{718E31E8-7762-4C03-8FD2-28E6FFF23F88}" srcOrd="6" destOrd="0" presId="urn:microsoft.com/office/officeart/2005/8/layout/list1"/>
    <dgm:cxn modelId="{C3556BCD-7170-456F-ADF7-A621201D0769}" type="presParOf" srcId="{99A8A6B3-35B7-4699-975C-4E708138F0E5}" destId="{9FB587E3-4CC1-4B5F-8952-390EECCA4221}" srcOrd="7" destOrd="0" presId="urn:microsoft.com/office/officeart/2005/8/layout/list1"/>
    <dgm:cxn modelId="{7D0FF7D8-FB59-4670-BF9C-CABFAA589286}" type="presParOf" srcId="{99A8A6B3-35B7-4699-975C-4E708138F0E5}" destId="{71045556-2E1C-44F8-8FFF-DA5164CE1420}" srcOrd="8" destOrd="0" presId="urn:microsoft.com/office/officeart/2005/8/layout/list1"/>
    <dgm:cxn modelId="{88E82564-5B15-41F0-998C-919DA5A922BD}" type="presParOf" srcId="{71045556-2E1C-44F8-8FFF-DA5164CE1420}" destId="{D5381A68-88E7-4FA0-9299-9D27DD33E0A1}" srcOrd="0" destOrd="0" presId="urn:microsoft.com/office/officeart/2005/8/layout/list1"/>
    <dgm:cxn modelId="{E2791A14-3689-4BF1-B860-AB831A163FBE}" type="presParOf" srcId="{71045556-2E1C-44F8-8FFF-DA5164CE1420}" destId="{D0F17225-53BE-4C4D-9353-40070CD5416D}" srcOrd="1" destOrd="0" presId="urn:microsoft.com/office/officeart/2005/8/layout/list1"/>
    <dgm:cxn modelId="{EE5AD5D2-01DE-454E-BFDF-85F6B3192103}" type="presParOf" srcId="{99A8A6B3-35B7-4699-975C-4E708138F0E5}" destId="{B52DA2B9-9119-4330-A666-58FB559019DD}" srcOrd="9" destOrd="0" presId="urn:microsoft.com/office/officeart/2005/8/layout/list1"/>
    <dgm:cxn modelId="{635A3CD6-AE84-491F-90DB-3AD2BE315A2D}" type="presParOf" srcId="{99A8A6B3-35B7-4699-975C-4E708138F0E5}" destId="{C45531BB-A762-462D-A275-F41CB1664AEE}" srcOrd="10" destOrd="0" presId="urn:microsoft.com/office/officeart/2005/8/layout/list1"/>
    <dgm:cxn modelId="{386DAD6B-D733-45AA-BEFF-7C8EE26468C8}" type="presParOf" srcId="{99A8A6B3-35B7-4699-975C-4E708138F0E5}" destId="{A5E81E62-BB32-42A2-960F-AFD1E5B8229E}" srcOrd="11" destOrd="0" presId="urn:microsoft.com/office/officeart/2005/8/layout/list1"/>
    <dgm:cxn modelId="{1241CF0E-715E-4654-B176-EE14C8D0054E}" type="presParOf" srcId="{99A8A6B3-35B7-4699-975C-4E708138F0E5}" destId="{413D684F-F33A-4355-8929-498FB039E71F}" srcOrd="12" destOrd="0" presId="urn:microsoft.com/office/officeart/2005/8/layout/list1"/>
    <dgm:cxn modelId="{24187C0B-E1DE-4C8D-8787-604B26951900}" type="presParOf" srcId="{413D684F-F33A-4355-8929-498FB039E71F}" destId="{42199F43-9776-4618-98B3-90165C19706E}" srcOrd="0" destOrd="0" presId="urn:microsoft.com/office/officeart/2005/8/layout/list1"/>
    <dgm:cxn modelId="{6478EBE3-C2B0-4F2C-979C-393E2570E14A}" type="presParOf" srcId="{413D684F-F33A-4355-8929-498FB039E71F}" destId="{70680BB8-EB09-4F9D-96AE-6273B7B1E4CE}" srcOrd="1" destOrd="0" presId="urn:microsoft.com/office/officeart/2005/8/layout/list1"/>
    <dgm:cxn modelId="{56893B8F-356E-40BA-B541-1371C6291166}" type="presParOf" srcId="{99A8A6B3-35B7-4699-975C-4E708138F0E5}" destId="{6263EC92-5E55-41FD-BCFD-70294D8CDEB0}" srcOrd="13" destOrd="0" presId="urn:microsoft.com/office/officeart/2005/8/layout/list1"/>
    <dgm:cxn modelId="{5A5B4DD6-A14E-4E62-BC1B-495350228C54}" type="presParOf" srcId="{99A8A6B3-35B7-4699-975C-4E708138F0E5}" destId="{30DE587F-F15A-47F4-91EF-8974BC1B3053}" srcOrd="14" destOrd="0" presId="urn:microsoft.com/office/officeart/2005/8/layout/list1"/>
    <dgm:cxn modelId="{A576D975-1AC4-49F7-94F8-A04D5344AF4A}" type="presParOf" srcId="{99A8A6B3-35B7-4699-975C-4E708138F0E5}" destId="{1A1BBCFB-43BB-451E-A827-8AB9B65C32EE}" srcOrd="15" destOrd="0" presId="urn:microsoft.com/office/officeart/2005/8/layout/list1"/>
    <dgm:cxn modelId="{3790ED74-540B-4DA7-8C68-DB27B6941E6C}" type="presParOf" srcId="{99A8A6B3-35B7-4699-975C-4E708138F0E5}" destId="{B3FFC9C7-0407-4AD1-9FD6-E2179F5B7B45}" srcOrd="16" destOrd="0" presId="urn:microsoft.com/office/officeart/2005/8/layout/list1"/>
    <dgm:cxn modelId="{28F2D81C-3B53-42BE-ABE6-1B282DB1D606}" type="presParOf" srcId="{B3FFC9C7-0407-4AD1-9FD6-E2179F5B7B45}" destId="{73863AC0-B9F0-40AE-9EA2-68FC9D12F974}" srcOrd="0" destOrd="0" presId="urn:microsoft.com/office/officeart/2005/8/layout/list1"/>
    <dgm:cxn modelId="{B78084AF-7F98-4591-BF74-41C904FAA642}" type="presParOf" srcId="{B3FFC9C7-0407-4AD1-9FD6-E2179F5B7B45}" destId="{EBF7A088-E25B-4A47-A893-21C8BF9AE242}" srcOrd="1" destOrd="0" presId="urn:microsoft.com/office/officeart/2005/8/layout/list1"/>
    <dgm:cxn modelId="{02D96BFD-61E7-42D8-8855-5B7FA0F70484}" type="presParOf" srcId="{99A8A6B3-35B7-4699-975C-4E708138F0E5}" destId="{3BEAC1B1-3680-4F48-825A-EED06B35F2E7}" srcOrd="17" destOrd="0" presId="urn:microsoft.com/office/officeart/2005/8/layout/list1"/>
    <dgm:cxn modelId="{52DFA9D7-0DB9-4A3E-8164-6DAD7F65CCC9}" type="presParOf" srcId="{99A8A6B3-35B7-4699-975C-4E708138F0E5}" destId="{185A7086-39B1-405B-AFF6-D944EB1FAEA6}" srcOrd="18" destOrd="0" presId="urn:microsoft.com/office/officeart/2005/8/layout/list1"/>
    <dgm:cxn modelId="{0A0261F0-3898-4DD2-8835-D062B8A3E60B}" type="presParOf" srcId="{99A8A6B3-35B7-4699-975C-4E708138F0E5}" destId="{5E68DC80-1778-4271-BD8F-0576407E0C9B}" srcOrd="19" destOrd="0" presId="urn:microsoft.com/office/officeart/2005/8/layout/list1"/>
    <dgm:cxn modelId="{40CD6158-0ECB-4E00-ADE6-54DCA4040DF1}" type="presParOf" srcId="{99A8A6B3-35B7-4699-975C-4E708138F0E5}" destId="{729DCFE4-6D0A-44F0-8F3A-FDEE831F42C5}" srcOrd="20" destOrd="0" presId="urn:microsoft.com/office/officeart/2005/8/layout/list1"/>
    <dgm:cxn modelId="{605E9F04-C92D-4998-A7F3-04C0D9DC618D}" type="presParOf" srcId="{729DCFE4-6D0A-44F0-8F3A-FDEE831F42C5}" destId="{300A9EC3-27A2-449A-A686-A69C68A933D9}" srcOrd="0" destOrd="0" presId="urn:microsoft.com/office/officeart/2005/8/layout/list1"/>
    <dgm:cxn modelId="{D1831BD3-A9A3-457D-9167-6397FEA100E4}" type="presParOf" srcId="{729DCFE4-6D0A-44F0-8F3A-FDEE831F42C5}" destId="{F4F040D9-C25F-4856-A18C-3FC86A271AF4}" srcOrd="1" destOrd="0" presId="urn:microsoft.com/office/officeart/2005/8/layout/list1"/>
    <dgm:cxn modelId="{AC4FC7D2-A98D-4643-8CBF-72F68C2DEB09}" type="presParOf" srcId="{99A8A6B3-35B7-4699-975C-4E708138F0E5}" destId="{944F889A-7D25-4C73-858A-5A10D37284AB}" srcOrd="21" destOrd="0" presId="urn:microsoft.com/office/officeart/2005/8/layout/list1"/>
    <dgm:cxn modelId="{D2996C02-8BD3-4734-9892-8FF46EF8D7D0}" type="presParOf" srcId="{99A8A6B3-35B7-4699-975C-4E708138F0E5}" destId="{95B69A27-0054-446D-93F7-0F02EDD9F0B4}"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F46963B-3F2E-4A88-8FE0-ABFEDDE5BC87}" type="doc">
      <dgm:prSet loTypeId="urn:microsoft.com/office/officeart/2005/8/layout/default" loCatId="list" qsTypeId="urn:microsoft.com/office/officeart/2005/8/quickstyle/3d3" qsCatId="3D" csTypeId="urn:microsoft.com/office/officeart/2005/8/colors/accent1_2" csCatId="accent1" phldr="1"/>
      <dgm:spPr/>
      <dgm:t>
        <a:bodyPr/>
        <a:lstStyle/>
        <a:p>
          <a:endParaRPr lang="en-IN"/>
        </a:p>
      </dgm:t>
    </dgm:pt>
    <dgm:pt modelId="{21958AC4-41B2-4211-A0D6-B5BA6F4746DB}">
      <dgm:prSet phldrT="[Text]"/>
      <dgm:spPr/>
      <dgm:t>
        <a:bodyPr/>
        <a:lstStyle/>
        <a:p>
          <a:r>
            <a:rPr lang="en-IN" dirty="0" smtClean="0"/>
            <a:t>Facilitates Planning</a:t>
          </a:r>
          <a:endParaRPr lang="en-IN" dirty="0"/>
        </a:p>
      </dgm:t>
    </dgm:pt>
    <dgm:pt modelId="{49DBC62C-C0E6-43B9-A4EB-5396A9F4F39D}" type="parTrans" cxnId="{BFFACC18-C8D1-422C-8AE1-9C9346DA85EA}">
      <dgm:prSet/>
      <dgm:spPr/>
      <dgm:t>
        <a:bodyPr/>
        <a:lstStyle/>
        <a:p>
          <a:endParaRPr lang="en-IN"/>
        </a:p>
      </dgm:t>
    </dgm:pt>
    <dgm:pt modelId="{AC50F86F-EAE7-4CB5-9D60-6362B68A8FFA}" type="sibTrans" cxnId="{BFFACC18-C8D1-422C-8AE1-9C9346DA85EA}">
      <dgm:prSet/>
      <dgm:spPr/>
      <dgm:t>
        <a:bodyPr/>
        <a:lstStyle/>
        <a:p>
          <a:endParaRPr lang="en-IN"/>
        </a:p>
      </dgm:t>
    </dgm:pt>
    <dgm:pt modelId="{5E0F3922-C327-4CB0-B6AA-DE011B263C51}">
      <dgm:prSet phldrT="[Text]"/>
      <dgm:spPr/>
      <dgm:t>
        <a:bodyPr/>
        <a:lstStyle/>
        <a:p>
          <a:r>
            <a:rPr lang="en-IN" dirty="0" smtClean="0"/>
            <a:t>Clarity of structure &amp; goals</a:t>
          </a:r>
          <a:endParaRPr lang="en-IN" dirty="0"/>
        </a:p>
      </dgm:t>
    </dgm:pt>
    <dgm:pt modelId="{212B8C9C-3FA2-4769-8229-97EB63E5EA8A}" type="parTrans" cxnId="{48502D04-2D96-43BD-A8FC-2A0A7EA8A56E}">
      <dgm:prSet/>
      <dgm:spPr/>
      <dgm:t>
        <a:bodyPr/>
        <a:lstStyle/>
        <a:p>
          <a:endParaRPr lang="en-IN"/>
        </a:p>
      </dgm:t>
    </dgm:pt>
    <dgm:pt modelId="{A929EE61-9B9C-41FE-869A-B68366EECE3A}" type="sibTrans" cxnId="{48502D04-2D96-43BD-A8FC-2A0A7EA8A56E}">
      <dgm:prSet/>
      <dgm:spPr/>
      <dgm:t>
        <a:bodyPr/>
        <a:lstStyle/>
        <a:p>
          <a:endParaRPr lang="en-IN"/>
        </a:p>
      </dgm:t>
    </dgm:pt>
    <dgm:pt modelId="{B755CFC7-94F1-4865-B64A-FE48D8C0B79D}">
      <dgm:prSet phldrT="[Text]"/>
      <dgm:spPr/>
      <dgm:t>
        <a:bodyPr/>
        <a:lstStyle/>
        <a:p>
          <a:r>
            <a:rPr lang="en-IN" dirty="0" smtClean="0"/>
            <a:t>Facilitates effective control</a:t>
          </a:r>
          <a:endParaRPr lang="en-IN" dirty="0"/>
        </a:p>
      </dgm:t>
    </dgm:pt>
    <dgm:pt modelId="{E5749CEA-E37B-4EE8-AB9D-8B8F2964A83A}" type="parTrans" cxnId="{B86D3002-AB53-4701-A918-2FC7957D0C98}">
      <dgm:prSet/>
      <dgm:spPr/>
      <dgm:t>
        <a:bodyPr/>
        <a:lstStyle/>
        <a:p>
          <a:endParaRPr lang="en-IN"/>
        </a:p>
      </dgm:t>
    </dgm:pt>
    <dgm:pt modelId="{05187F18-F022-4623-83BD-41501EB1CE32}" type="sibTrans" cxnId="{B86D3002-AB53-4701-A918-2FC7957D0C98}">
      <dgm:prSet/>
      <dgm:spPr/>
      <dgm:t>
        <a:bodyPr/>
        <a:lstStyle/>
        <a:p>
          <a:endParaRPr lang="en-IN"/>
        </a:p>
      </dgm:t>
    </dgm:pt>
    <dgm:pt modelId="{E247AA2C-682E-4C8A-A098-CC224C2E884F}">
      <dgm:prSet phldrT="[Text]"/>
      <dgm:spPr/>
      <dgm:t>
        <a:bodyPr/>
        <a:lstStyle/>
        <a:p>
          <a:r>
            <a:rPr lang="en-IN" dirty="0" smtClean="0"/>
            <a:t>Motivation to employees</a:t>
          </a:r>
          <a:endParaRPr lang="en-IN" dirty="0"/>
        </a:p>
      </dgm:t>
    </dgm:pt>
    <dgm:pt modelId="{79EBBD37-29EB-47D3-9DB3-CEC5858161E2}" type="parTrans" cxnId="{282FEFC4-FE71-4994-8E35-35F4D116EECA}">
      <dgm:prSet/>
      <dgm:spPr/>
      <dgm:t>
        <a:bodyPr/>
        <a:lstStyle/>
        <a:p>
          <a:endParaRPr lang="en-IN"/>
        </a:p>
      </dgm:t>
    </dgm:pt>
    <dgm:pt modelId="{3C9ECEC7-7C12-44A1-9E6A-3A43429F029C}" type="sibTrans" cxnId="{282FEFC4-FE71-4994-8E35-35F4D116EECA}">
      <dgm:prSet/>
      <dgm:spPr/>
      <dgm:t>
        <a:bodyPr/>
        <a:lstStyle/>
        <a:p>
          <a:endParaRPr lang="en-IN"/>
        </a:p>
      </dgm:t>
    </dgm:pt>
    <dgm:pt modelId="{EB0B122B-F9EC-4EC6-B29E-414F9C0D7EB1}">
      <dgm:prSet phldrT="[Text]"/>
      <dgm:spPr/>
      <dgm:t>
        <a:bodyPr/>
        <a:lstStyle/>
        <a:p>
          <a:r>
            <a:rPr lang="en-IN" dirty="0" smtClean="0"/>
            <a:t>Assign responsibilities to employees</a:t>
          </a:r>
          <a:endParaRPr lang="en-IN" dirty="0"/>
        </a:p>
      </dgm:t>
    </dgm:pt>
    <dgm:pt modelId="{9351A6F3-DEC8-42A6-9A5E-3597B5379BDC}" type="parTrans" cxnId="{FF804E5A-08B4-4889-A15D-73D1A01B80F1}">
      <dgm:prSet/>
      <dgm:spPr/>
      <dgm:t>
        <a:bodyPr/>
        <a:lstStyle/>
        <a:p>
          <a:endParaRPr lang="en-IN"/>
        </a:p>
      </dgm:t>
    </dgm:pt>
    <dgm:pt modelId="{BE7ADFD3-ECC9-4893-8060-DE1804824BEA}" type="sibTrans" cxnId="{FF804E5A-08B4-4889-A15D-73D1A01B80F1}">
      <dgm:prSet/>
      <dgm:spPr/>
      <dgm:t>
        <a:bodyPr/>
        <a:lstStyle/>
        <a:p>
          <a:endParaRPr lang="en-IN"/>
        </a:p>
      </dgm:t>
    </dgm:pt>
    <dgm:pt modelId="{1048E8B6-0BEA-4444-BACC-90CBA57470B7}">
      <dgm:prSet phldrT="[Text]"/>
      <dgm:spPr/>
      <dgm:t>
        <a:bodyPr/>
        <a:lstStyle/>
        <a:p>
          <a:r>
            <a:rPr lang="en-IN" dirty="0" smtClean="0"/>
            <a:t>Raises employee morale</a:t>
          </a:r>
          <a:endParaRPr lang="en-IN" dirty="0"/>
        </a:p>
      </dgm:t>
    </dgm:pt>
    <dgm:pt modelId="{AD1F4799-3844-4099-9201-F344A2AA2A16}" type="parTrans" cxnId="{4E69180C-B70D-4DFD-B2FC-755E60C709D9}">
      <dgm:prSet/>
      <dgm:spPr/>
      <dgm:t>
        <a:bodyPr/>
        <a:lstStyle/>
        <a:p>
          <a:endParaRPr lang="en-IN"/>
        </a:p>
      </dgm:t>
    </dgm:pt>
    <dgm:pt modelId="{591DFFFF-8D25-48CE-A9DE-2D9CFE9637D4}" type="sibTrans" cxnId="{4E69180C-B70D-4DFD-B2FC-755E60C709D9}">
      <dgm:prSet/>
      <dgm:spPr/>
      <dgm:t>
        <a:bodyPr/>
        <a:lstStyle/>
        <a:p>
          <a:endParaRPr lang="en-IN"/>
        </a:p>
      </dgm:t>
    </dgm:pt>
    <dgm:pt modelId="{C0436E75-5DE9-4F0E-B7CE-615D72B1F6F2}">
      <dgm:prSet phldrT="[Text]"/>
      <dgm:spPr/>
      <dgm:t>
        <a:bodyPr/>
        <a:lstStyle/>
        <a:p>
          <a:r>
            <a:rPr lang="en-IN" dirty="0" smtClean="0"/>
            <a:t>Facilitates Leadership</a:t>
          </a:r>
          <a:endParaRPr lang="en-IN" dirty="0"/>
        </a:p>
      </dgm:t>
    </dgm:pt>
    <dgm:pt modelId="{277801A7-9B50-4EE8-B16A-7A915296FE3C}" type="parTrans" cxnId="{6058ADB5-C674-432B-8A52-CE9B98AA3D8D}">
      <dgm:prSet/>
      <dgm:spPr/>
      <dgm:t>
        <a:bodyPr/>
        <a:lstStyle/>
        <a:p>
          <a:endParaRPr lang="en-IN"/>
        </a:p>
      </dgm:t>
    </dgm:pt>
    <dgm:pt modelId="{ACD2F911-CF51-496B-A37D-44756897AA22}" type="sibTrans" cxnId="{6058ADB5-C674-432B-8A52-CE9B98AA3D8D}">
      <dgm:prSet/>
      <dgm:spPr/>
      <dgm:t>
        <a:bodyPr/>
        <a:lstStyle/>
        <a:p>
          <a:endParaRPr lang="en-IN"/>
        </a:p>
      </dgm:t>
    </dgm:pt>
    <dgm:pt modelId="{4A3A8B40-5484-4D69-BDA1-D2C1887AA9E0}">
      <dgm:prSet phldrT="[Text]"/>
      <dgm:spPr/>
      <dgm:t>
        <a:bodyPr/>
        <a:lstStyle/>
        <a:p>
          <a:r>
            <a:rPr lang="en-IN" dirty="0" smtClean="0"/>
            <a:t>Framework of Organisational Change and Development</a:t>
          </a:r>
          <a:endParaRPr lang="en-IN" dirty="0"/>
        </a:p>
      </dgm:t>
    </dgm:pt>
    <dgm:pt modelId="{4EEDFC3A-46C9-4CDF-8844-61E4042BF060}" type="parTrans" cxnId="{4D9692FF-A8B6-4A76-9BA0-FEBE51367143}">
      <dgm:prSet/>
      <dgm:spPr/>
      <dgm:t>
        <a:bodyPr/>
        <a:lstStyle/>
        <a:p>
          <a:endParaRPr lang="en-IN"/>
        </a:p>
      </dgm:t>
    </dgm:pt>
    <dgm:pt modelId="{A3A4EFF4-1DDE-4F9F-9588-A564DFBEA55D}" type="sibTrans" cxnId="{4D9692FF-A8B6-4A76-9BA0-FEBE51367143}">
      <dgm:prSet/>
      <dgm:spPr/>
      <dgm:t>
        <a:bodyPr/>
        <a:lstStyle/>
        <a:p>
          <a:endParaRPr lang="en-IN"/>
        </a:p>
      </dgm:t>
    </dgm:pt>
    <dgm:pt modelId="{DC24ED8B-9B60-4A2D-9665-8FB41F7B633A}" type="pres">
      <dgm:prSet presAssocID="{FF46963B-3F2E-4A88-8FE0-ABFEDDE5BC87}" presName="diagram" presStyleCnt="0">
        <dgm:presLayoutVars>
          <dgm:dir/>
          <dgm:resizeHandles val="exact"/>
        </dgm:presLayoutVars>
      </dgm:prSet>
      <dgm:spPr/>
      <dgm:t>
        <a:bodyPr/>
        <a:lstStyle/>
        <a:p>
          <a:endParaRPr lang="en-IN"/>
        </a:p>
      </dgm:t>
    </dgm:pt>
    <dgm:pt modelId="{8807AC54-28DD-418D-81B7-DAE56791E071}" type="pres">
      <dgm:prSet presAssocID="{21958AC4-41B2-4211-A0D6-B5BA6F4746DB}" presName="node" presStyleLbl="node1" presStyleIdx="0" presStyleCnt="8">
        <dgm:presLayoutVars>
          <dgm:bulletEnabled val="1"/>
        </dgm:presLayoutVars>
      </dgm:prSet>
      <dgm:spPr/>
      <dgm:t>
        <a:bodyPr/>
        <a:lstStyle/>
        <a:p>
          <a:endParaRPr lang="en-IN"/>
        </a:p>
      </dgm:t>
    </dgm:pt>
    <dgm:pt modelId="{FE63DDD6-4330-4279-BCA9-C471DDB16ED0}" type="pres">
      <dgm:prSet presAssocID="{AC50F86F-EAE7-4CB5-9D60-6362B68A8FFA}" presName="sibTrans" presStyleCnt="0"/>
      <dgm:spPr/>
    </dgm:pt>
    <dgm:pt modelId="{675B3A93-2CF2-4DF9-807C-40B0CF4459D6}" type="pres">
      <dgm:prSet presAssocID="{5E0F3922-C327-4CB0-B6AA-DE011B263C51}" presName="node" presStyleLbl="node1" presStyleIdx="1" presStyleCnt="8">
        <dgm:presLayoutVars>
          <dgm:bulletEnabled val="1"/>
        </dgm:presLayoutVars>
      </dgm:prSet>
      <dgm:spPr/>
      <dgm:t>
        <a:bodyPr/>
        <a:lstStyle/>
        <a:p>
          <a:endParaRPr lang="en-IN"/>
        </a:p>
      </dgm:t>
    </dgm:pt>
    <dgm:pt modelId="{707E8E2E-A534-4DF4-973B-334D24C03E94}" type="pres">
      <dgm:prSet presAssocID="{A929EE61-9B9C-41FE-869A-B68366EECE3A}" presName="sibTrans" presStyleCnt="0"/>
      <dgm:spPr/>
    </dgm:pt>
    <dgm:pt modelId="{CDDB3A2D-4E07-471E-94C3-E546B41C93DB}" type="pres">
      <dgm:prSet presAssocID="{B755CFC7-94F1-4865-B64A-FE48D8C0B79D}" presName="node" presStyleLbl="node1" presStyleIdx="2" presStyleCnt="8">
        <dgm:presLayoutVars>
          <dgm:bulletEnabled val="1"/>
        </dgm:presLayoutVars>
      </dgm:prSet>
      <dgm:spPr/>
      <dgm:t>
        <a:bodyPr/>
        <a:lstStyle/>
        <a:p>
          <a:endParaRPr lang="en-IN"/>
        </a:p>
      </dgm:t>
    </dgm:pt>
    <dgm:pt modelId="{7DA4DC68-C2EA-4789-A37D-439761BF0A92}" type="pres">
      <dgm:prSet presAssocID="{05187F18-F022-4623-83BD-41501EB1CE32}" presName="sibTrans" presStyleCnt="0"/>
      <dgm:spPr/>
    </dgm:pt>
    <dgm:pt modelId="{27C27EF5-6D52-4F1F-B1CA-47957503EDE7}" type="pres">
      <dgm:prSet presAssocID="{E247AA2C-682E-4C8A-A098-CC224C2E884F}" presName="node" presStyleLbl="node1" presStyleIdx="3" presStyleCnt="8">
        <dgm:presLayoutVars>
          <dgm:bulletEnabled val="1"/>
        </dgm:presLayoutVars>
      </dgm:prSet>
      <dgm:spPr/>
      <dgm:t>
        <a:bodyPr/>
        <a:lstStyle/>
        <a:p>
          <a:endParaRPr lang="en-IN"/>
        </a:p>
      </dgm:t>
    </dgm:pt>
    <dgm:pt modelId="{120807FC-47B7-4557-B29B-C04740C9D1A9}" type="pres">
      <dgm:prSet presAssocID="{3C9ECEC7-7C12-44A1-9E6A-3A43429F029C}" presName="sibTrans" presStyleCnt="0"/>
      <dgm:spPr/>
    </dgm:pt>
    <dgm:pt modelId="{BE798FA0-52A0-47A9-8AF1-7AD8A65497F8}" type="pres">
      <dgm:prSet presAssocID="{EB0B122B-F9EC-4EC6-B29E-414F9C0D7EB1}" presName="node" presStyleLbl="node1" presStyleIdx="4" presStyleCnt="8">
        <dgm:presLayoutVars>
          <dgm:bulletEnabled val="1"/>
        </dgm:presLayoutVars>
      </dgm:prSet>
      <dgm:spPr/>
      <dgm:t>
        <a:bodyPr/>
        <a:lstStyle/>
        <a:p>
          <a:endParaRPr lang="en-IN"/>
        </a:p>
      </dgm:t>
    </dgm:pt>
    <dgm:pt modelId="{3D03BC69-C0C5-4F41-B5A5-63778EA430E9}" type="pres">
      <dgm:prSet presAssocID="{BE7ADFD3-ECC9-4893-8060-DE1804824BEA}" presName="sibTrans" presStyleCnt="0"/>
      <dgm:spPr/>
    </dgm:pt>
    <dgm:pt modelId="{59312B3C-28A7-4037-8C5A-0AC0A42B47EB}" type="pres">
      <dgm:prSet presAssocID="{1048E8B6-0BEA-4444-BACC-90CBA57470B7}" presName="node" presStyleLbl="node1" presStyleIdx="5" presStyleCnt="8">
        <dgm:presLayoutVars>
          <dgm:bulletEnabled val="1"/>
        </dgm:presLayoutVars>
      </dgm:prSet>
      <dgm:spPr/>
      <dgm:t>
        <a:bodyPr/>
        <a:lstStyle/>
        <a:p>
          <a:endParaRPr lang="en-IN"/>
        </a:p>
      </dgm:t>
    </dgm:pt>
    <dgm:pt modelId="{47D7D4EC-5747-4415-8AAE-E39332FCA41D}" type="pres">
      <dgm:prSet presAssocID="{591DFFFF-8D25-48CE-A9DE-2D9CFE9637D4}" presName="sibTrans" presStyleCnt="0"/>
      <dgm:spPr/>
    </dgm:pt>
    <dgm:pt modelId="{085E9225-E189-43D2-AB12-4C8F344458EB}" type="pres">
      <dgm:prSet presAssocID="{C0436E75-5DE9-4F0E-B7CE-615D72B1F6F2}" presName="node" presStyleLbl="node1" presStyleIdx="6" presStyleCnt="8">
        <dgm:presLayoutVars>
          <dgm:bulletEnabled val="1"/>
        </dgm:presLayoutVars>
      </dgm:prSet>
      <dgm:spPr/>
      <dgm:t>
        <a:bodyPr/>
        <a:lstStyle/>
        <a:p>
          <a:endParaRPr lang="en-IN"/>
        </a:p>
      </dgm:t>
    </dgm:pt>
    <dgm:pt modelId="{1E40A5E6-1209-4D34-979D-C362E0DDBDC8}" type="pres">
      <dgm:prSet presAssocID="{ACD2F911-CF51-496B-A37D-44756897AA22}" presName="sibTrans" presStyleCnt="0"/>
      <dgm:spPr/>
    </dgm:pt>
    <dgm:pt modelId="{21CF125F-D8C2-4C0E-90D5-A4479730B89C}" type="pres">
      <dgm:prSet presAssocID="{4A3A8B40-5484-4D69-BDA1-D2C1887AA9E0}" presName="node" presStyleLbl="node1" presStyleIdx="7" presStyleCnt="8">
        <dgm:presLayoutVars>
          <dgm:bulletEnabled val="1"/>
        </dgm:presLayoutVars>
      </dgm:prSet>
      <dgm:spPr/>
      <dgm:t>
        <a:bodyPr/>
        <a:lstStyle/>
        <a:p>
          <a:endParaRPr lang="en-IN"/>
        </a:p>
      </dgm:t>
    </dgm:pt>
  </dgm:ptLst>
  <dgm:cxnLst>
    <dgm:cxn modelId="{48502D04-2D96-43BD-A8FC-2A0A7EA8A56E}" srcId="{FF46963B-3F2E-4A88-8FE0-ABFEDDE5BC87}" destId="{5E0F3922-C327-4CB0-B6AA-DE011B263C51}" srcOrd="1" destOrd="0" parTransId="{212B8C9C-3FA2-4769-8229-97EB63E5EA8A}" sibTransId="{A929EE61-9B9C-41FE-869A-B68366EECE3A}"/>
    <dgm:cxn modelId="{94C00505-1A02-43DA-8F6C-D7A006EBB80C}" type="presOf" srcId="{E247AA2C-682E-4C8A-A098-CC224C2E884F}" destId="{27C27EF5-6D52-4F1F-B1CA-47957503EDE7}" srcOrd="0" destOrd="0" presId="urn:microsoft.com/office/officeart/2005/8/layout/default"/>
    <dgm:cxn modelId="{0F08731F-2667-47E6-B769-A3EF726BD5CE}" type="presOf" srcId="{1048E8B6-0BEA-4444-BACC-90CBA57470B7}" destId="{59312B3C-28A7-4037-8C5A-0AC0A42B47EB}" srcOrd="0" destOrd="0" presId="urn:microsoft.com/office/officeart/2005/8/layout/default"/>
    <dgm:cxn modelId="{282FEFC4-FE71-4994-8E35-35F4D116EECA}" srcId="{FF46963B-3F2E-4A88-8FE0-ABFEDDE5BC87}" destId="{E247AA2C-682E-4C8A-A098-CC224C2E884F}" srcOrd="3" destOrd="0" parTransId="{79EBBD37-29EB-47D3-9DB3-CEC5858161E2}" sibTransId="{3C9ECEC7-7C12-44A1-9E6A-3A43429F029C}"/>
    <dgm:cxn modelId="{DD0D94B5-36BF-463C-9394-0842BC5EE3D6}" type="presOf" srcId="{4A3A8B40-5484-4D69-BDA1-D2C1887AA9E0}" destId="{21CF125F-D8C2-4C0E-90D5-A4479730B89C}" srcOrd="0" destOrd="0" presId="urn:microsoft.com/office/officeart/2005/8/layout/default"/>
    <dgm:cxn modelId="{4E69180C-B70D-4DFD-B2FC-755E60C709D9}" srcId="{FF46963B-3F2E-4A88-8FE0-ABFEDDE5BC87}" destId="{1048E8B6-0BEA-4444-BACC-90CBA57470B7}" srcOrd="5" destOrd="0" parTransId="{AD1F4799-3844-4099-9201-F344A2AA2A16}" sibTransId="{591DFFFF-8D25-48CE-A9DE-2D9CFE9637D4}"/>
    <dgm:cxn modelId="{929E1FBB-AD03-4525-B556-5E8C992767FB}" type="presOf" srcId="{C0436E75-5DE9-4F0E-B7CE-615D72B1F6F2}" destId="{085E9225-E189-43D2-AB12-4C8F344458EB}" srcOrd="0" destOrd="0" presId="urn:microsoft.com/office/officeart/2005/8/layout/default"/>
    <dgm:cxn modelId="{6058ADB5-C674-432B-8A52-CE9B98AA3D8D}" srcId="{FF46963B-3F2E-4A88-8FE0-ABFEDDE5BC87}" destId="{C0436E75-5DE9-4F0E-B7CE-615D72B1F6F2}" srcOrd="6" destOrd="0" parTransId="{277801A7-9B50-4EE8-B16A-7A915296FE3C}" sibTransId="{ACD2F911-CF51-496B-A37D-44756897AA22}"/>
    <dgm:cxn modelId="{6E16E620-C5D2-44A4-989F-347481B32D6D}" type="presOf" srcId="{FF46963B-3F2E-4A88-8FE0-ABFEDDE5BC87}" destId="{DC24ED8B-9B60-4A2D-9665-8FB41F7B633A}" srcOrd="0" destOrd="0" presId="urn:microsoft.com/office/officeart/2005/8/layout/default"/>
    <dgm:cxn modelId="{6846BA5C-EB07-4B43-B0AC-FC3DB0C57E26}" type="presOf" srcId="{21958AC4-41B2-4211-A0D6-B5BA6F4746DB}" destId="{8807AC54-28DD-418D-81B7-DAE56791E071}" srcOrd="0" destOrd="0" presId="urn:microsoft.com/office/officeart/2005/8/layout/default"/>
    <dgm:cxn modelId="{B86D3002-AB53-4701-A918-2FC7957D0C98}" srcId="{FF46963B-3F2E-4A88-8FE0-ABFEDDE5BC87}" destId="{B755CFC7-94F1-4865-B64A-FE48D8C0B79D}" srcOrd="2" destOrd="0" parTransId="{E5749CEA-E37B-4EE8-AB9D-8B8F2964A83A}" sibTransId="{05187F18-F022-4623-83BD-41501EB1CE32}"/>
    <dgm:cxn modelId="{AD7BE607-85AE-47AE-831A-0E13148FA467}" type="presOf" srcId="{5E0F3922-C327-4CB0-B6AA-DE011B263C51}" destId="{675B3A93-2CF2-4DF9-807C-40B0CF4459D6}" srcOrd="0" destOrd="0" presId="urn:microsoft.com/office/officeart/2005/8/layout/default"/>
    <dgm:cxn modelId="{4D9692FF-A8B6-4A76-9BA0-FEBE51367143}" srcId="{FF46963B-3F2E-4A88-8FE0-ABFEDDE5BC87}" destId="{4A3A8B40-5484-4D69-BDA1-D2C1887AA9E0}" srcOrd="7" destOrd="0" parTransId="{4EEDFC3A-46C9-4CDF-8844-61E4042BF060}" sibTransId="{A3A4EFF4-1DDE-4F9F-9588-A564DFBEA55D}"/>
    <dgm:cxn modelId="{D60BBF69-F9B0-4ED9-81D8-B5239A0FB014}" type="presOf" srcId="{B755CFC7-94F1-4865-B64A-FE48D8C0B79D}" destId="{CDDB3A2D-4E07-471E-94C3-E546B41C93DB}" srcOrd="0" destOrd="0" presId="urn:microsoft.com/office/officeart/2005/8/layout/default"/>
    <dgm:cxn modelId="{BFFACC18-C8D1-422C-8AE1-9C9346DA85EA}" srcId="{FF46963B-3F2E-4A88-8FE0-ABFEDDE5BC87}" destId="{21958AC4-41B2-4211-A0D6-B5BA6F4746DB}" srcOrd="0" destOrd="0" parTransId="{49DBC62C-C0E6-43B9-A4EB-5396A9F4F39D}" sibTransId="{AC50F86F-EAE7-4CB5-9D60-6362B68A8FFA}"/>
    <dgm:cxn modelId="{FF804E5A-08B4-4889-A15D-73D1A01B80F1}" srcId="{FF46963B-3F2E-4A88-8FE0-ABFEDDE5BC87}" destId="{EB0B122B-F9EC-4EC6-B29E-414F9C0D7EB1}" srcOrd="4" destOrd="0" parTransId="{9351A6F3-DEC8-42A6-9A5E-3597B5379BDC}" sibTransId="{BE7ADFD3-ECC9-4893-8060-DE1804824BEA}"/>
    <dgm:cxn modelId="{A81E2761-F395-4771-94A3-53A439787071}" type="presOf" srcId="{EB0B122B-F9EC-4EC6-B29E-414F9C0D7EB1}" destId="{BE798FA0-52A0-47A9-8AF1-7AD8A65497F8}" srcOrd="0" destOrd="0" presId="urn:microsoft.com/office/officeart/2005/8/layout/default"/>
    <dgm:cxn modelId="{6A02BBF3-1D08-45DC-AF68-E5180CCF62CA}" type="presParOf" srcId="{DC24ED8B-9B60-4A2D-9665-8FB41F7B633A}" destId="{8807AC54-28DD-418D-81B7-DAE56791E071}" srcOrd="0" destOrd="0" presId="urn:microsoft.com/office/officeart/2005/8/layout/default"/>
    <dgm:cxn modelId="{B9968402-044C-4329-92DB-2BCD0C7CE678}" type="presParOf" srcId="{DC24ED8B-9B60-4A2D-9665-8FB41F7B633A}" destId="{FE63DDD6-4330-4279-BCA9-C471DDB16ED0}" srcOrd="1" destOrd="0" presId="urn:microsoft.com/office/officeart/2005/8/layout/default"/>
    <dgm:cxn modelId="{296070E0-FA74-4941-BBAA-C93F7E990658}" type="presParOf" srcId="{DC24ED8B-9B60-4A2D-9665-8FB41F7B633A}" destId="{675B3A93-2CF2-4DF9-807C-40B0CF4459D6}" srcOrd="2" destOrd="0" presId="urn:microsoft.com/office/officeart/2005/8/layout/default"/>
    <dgm:cxn modelId="{3809C843-5209-49A8-869B-AAF2E777190A}" type="presParOf" srcId="{DC24ED8B-9B60-4A2D-9665-8FB41F7B633A}" destId="{707E8E2E-A534-4DF4-973B-334D24C03E94}" srcOrd="3" destOrd="0" presId="urn:microsoft.com/office/officeart/2005/8/layout/default"/>
    <dgm:cxn modelId="{8B16D2B4-738A-40A8-9E07-CA48197D8DDB}" type="presParOf" srcId="{DC24ED8B-9B60-4A2D-9665-8FB41F7B633A}" destId="{CDDB3A2D-4E07-471E-94C3-E546B41C93DB}" srcOrd="4" destOrd="0" presId="urn:microsoft.com/office/officeart/2005/8/layout/default"/>
    <dgm:cxn modelId="{FD0EDA8F-2F4C-4A39-ADE9-AAB5437C752B}" type="presParOf" srcId="{DC24ED8B-9B60-4A2D-9665-8FB41F7B633A}" destId="{7DA4DC68-C2EA-4789-A37D-439761BF0A92}" srcOrd="5" destOrd="0" presId="urn:microsoft.com/office/officeart/2005/8/layout/default"/>
    <dgm:cxn modelId="{9165D922-B372-43A0-AE17-C1D6A150544A}" type="presParOf" srcId="{DC24ED8B-9B60-4A2D-9665-8FB41F7B633A}" destId="{27C27EF5-6D52-4F1F-B1CA-47957503EDE7}" srcOrd="6" destOrd="0" presId="urn:microsoft.com/office/officeart/2005/8/layout/default"/>
    <dgm:cxn modelId="{CA60EA35-8FD4-4779-87A5-F1606DDB34B5}" type="presParOf" srcId="{DC24ED8B-9B60-4A2D-9665-8FB41F7B633A}" destId="{120807FC-47B7-4557-B29B-C04740C9D1A9}" srcOrd="7" destOrd="0" presId="urn:microsoft.com/office/officeart/2005/8/layout/default"/>
    <dgm:cxn modelId="{9E13B1B8-9BD3-4E7A-A179-E5A650E9DBEF}" type="presParOf" srcId="{DC24ED8B-9B60-4A2D-9665-8FB41F7B633A}" destId="{BE798FA0-52A0-47A9-8AF1-7AD8A65497F8}" srcOrd="8" destOrd="0" presId="urn:microsoft.com/office/officeart/2005/8/layout/default"/>
    <dgm:cxn modelId="{BE701CCC-248C-4B1B-9B07-785FC92CA259}" type="presParOf" srcId="{DC24ED8B-9B60-4A2D-9665-8FB41F7B633A}" destId="{3D03BC69-C0C5-4F41-B5A5-63778EA430E9}" srcOrd="9" destOrd="0" presId="urn:microsoft.com/office/officeart/2005/8/layout/default"/>
    <dgm:cxn modelId="{B3228AEF-96B0-4FE8-96D6-8D8841A1EAD0}" type="presParOf" srcId="{DC24ED8B-9B60-4A2D-9665-8FB41F7B633A}" destId="{59312B3C-28A7-4037-8C5A-0AC0A42B47EB}" srcOrd="10" destOrd="0" presId="urn:microsoft.com/office/officeart/2005/8/layout/default"/>
    <dgm:cxn modelId="{D386E850-3408-4C59-BFA5-4F972663EE6A}" type="presParOf" srcId="{DC24ED8B-9B60-4A2D-9665-8FB41F7B633A}" destId="{47D7D4EC-5747-4415-8AAE-E39332FCA41D}" srcOrd="11" destOrd="0" presId="urn:microsoft.com/office/officeart/2005/8/layout/default"/>
    <dgm:cxn modelId="{4FA7F55C-E694-4C57-9DFF-2ED7049B2D05}" type="presParOf" srcId="{DC24ED8B-9B60-4A2D-9665-8FB41F7B633A}" destId="{085E9225-E189-43D2-AB12-4C8F344458EB}" srcOrd="12" destOrd="0" presId="urn:microsoft.com/office/officeart/2005/8/layout/default"/>
    <dgm:cxn modelId="{711534A4-7865-441A-B92D-C5A7BAC07754}" type="presParOf" srcId="{DC24ED8B-9B60-4A2D-9665-8FB41F7B633A}" destId="{1E40A5E6-1209-4D34-979D-C362E0DDBDC8}" srcOrd="13" destOrd="0" presId="urn:microsoft.com/office/officeart/2005/8/layout/default"/>
    <dgm:cxn modelId="{2F8DFAB7-6251-49EA-9C9C-9B44823812FA}" type="presParOf" srcId="{DC24ED8B-9B60-4A2D-9665-8FB41F7B633A}" destId="{21CF125F-D8C2-4C0E-90D5-A4479730B89C}"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EED48CE-885F-40AF-9A80-A1C6E60EC9C2}"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en-IN"/>
        </a:p>
      </dgm:t>
    </dgm:pt>
    <dgm:pt modelId="{18E80BBE-9EC2-4826-9946-BA583BAE0415}">
      <dgm:prSet phldrT="[Text]"/>
      <dgm:spPr/>
      <dgm:t>
        <a:bodyPr/>
        <a:lstStyle/>
        <a:p>
          <a:r>
            <a:rPr lang="en-IN" dirty="0" smtClean="0"/>
            <a:t>Time-consuming</a:t>
          </a:r>
          <a:endParaRPr lang="en-IN" dirty="0"/>
        </a:p>
      </dgm:t>
    </dgm:pt>
    <dgm:pt modelId="{802B41DB-A0B1-4DE4-B014-4528B618DE26}" type="parTrans" cxnId="{D39B0A7E-5E6A-4133-A0BC-F6A2A5E737FA}">
      <dgm:prSet/>
      <dgm:spPr/>
      <dgm:t>
        <a:bodyPr/>
        <a:lstStyle/>
        <a:p>
          <a:endParaRPr lang="en-IN"/>
        </a:p>
      </dgm:t>
    </dgm:pt>
    <dgm:pt modelId="{3ED305DF-923D-4418-8EF9-EE332FBF4552}" type="sibTrans" cxnId="{D39B0A7E-5E6A-4133-A0BC-F6A2A5E737FA}">
      <dgm:prSet/>
      <dgm:spPr/>
      <dgm:t>
        <a:bodyPr/>
        <a:lstStyle/>
        <a:p>
          <a:endParaRPr lang="en-IN"/>
        </a:p>
      </dgm:t>
    </dgm:pt>
    <dgm:pt modelId="{422CE0C9-18D4-40FF-BF9B-22759F9749CB}">
      <dgm:prSet phldrT="[Text]"/>
      <dgm:spPr/>
      <dgm:t>
        <a:bodyPr/>
        <a:lstStyle/>
        <a:p>
          <a:r>
            <a:rPr lang="en-IN" dirty="0" smtClean="0"/>
            <a:t>Emphasis is on short term goals</a:t>
          </a:r>
          <a:endParaRPr lang="en-IN" dirty="0"/>
        </a:p>
      </dgm:t>
    </dgm:pt>
    <dgm:pt modelId="{40B1095B-73DE-43FC-BD51-B133E25399A6}" type="parTrans" cxnId="{82266CC8-4341-4184-A698-08745CEDAFCD}">
      <dgm:prSet/>
      <dgm:spPr/>
      <dgm:t>
        <a:bodyPr/>
        <a:lstStyle/>
        <a:p>
          <a:endParaRPr lang="en-IN"/>
        </a:p>
      </dgm:t>
    </dgm:pt>
    <dgm:pt modelId="{43A2D991-78D2-49B7-9215-A2113733A0F5}" type="sibTrans" cxnId="{82266CC8-4341-4184-A698-08745CEDAFCD}">
      <dgm:prSet/>
      <dgm:spPr/>
      <dgm:t>
        <a:bodyPr/>
        <a:lstStyle/>
        <a:p>
          <a:endParaRPr lang="en-IN"/>
        </a:p>
      </dgm:t>
    </dgm:pt>
    <dgm:pt modelId="{98CBED76-E270-4180-BD1A-387915B7EC3F}">
      <dgm:prSet phldrT="[Text]"/>
      <dgm:spPr/>
      <dgm:t>
        <a:bodyPr/>
        <a:lstStyle/>
        <a:p>
          <a:r>
            <a:rPr lang="en-IN" dirty="0" smtClean="0"/>
            <a:t>Subordinates are under pressure to get along with management</a:t>
          </a:r>
          <a:endParaRPr lang="en-IN" dirty="0"/>
        </a:p>
      </dgm:t>
    </dgm:pt>
    <dgm:pt modelId="{D7929E04-DFF3-42F3-B350-384AC575EF00}" type="parTrans" cxnId="{B753F3F8-A3F6-427E-B87F-41C8A6A47176}">
      <dgm:prSet/>
      <dgm:spPr/>
      <dgm:t>
        <a:bodyPr/>
        <a:lstStyle/>
        <a:p>
          <a:endParaRPr lang="en-IN"/>
        </a:p>
      </dgm:t>
    </dgm:pt>
    <dgm:pt modelId="{8FA6C8B7-CFDF-4E2D-9E67-C08AA1A563B2}" type="sibTrans" cxnId="{B753F3F8-A3F6-427E-B87F-41C8A6A47176}">
      <dgm:prSet/>
      <dgm:spPr/>
      <dgm:t>
        <a:bodyPr/>
        <a:lstStyle/>
        <a:p>
          <a:endParaRPr lang="en-IN"/>
        </a:p>
      </dgm:t>
    </dgm:pt>
    <dgm:pt modelId="{82388124-2A65-4A38-B433-FBD42F2408CD}">
      <dgm:prSet phldrT="[Text]"/>
      <dgm:spPr/>
      <dgm:t>
        <a:bodyPr/>
        <a:lstStyle/>
        <a:p>
          <a:r>
            <a:rPr lang="en-IN" dirty="0" smtClean="0"/>
            <a:t>Difficult to set verifiable realistic goals</a:t>
          </a:r>
          <a:endParaRPr lang="en-IN" dirty="0"/>
        </a:p>
      </dgm:t>
    </dgm:pt>
    <dgm:pt modelId="{06B69148-8DB3-4974-82E6-136667816157}" type="parTrans" cxnId="{B97D124C-C8FA-4894-882E-6F62F6D67992}">
      <dgm:prSet/>
      <dgm:spPr/>
      <dgm:t>
        <a:bodyPr/>
        <a:lstStyle/>
        <a:p>
          <a:endParaRPr lang="en-IN"/>
        </a:p>
      </dgm:t>
    </dgm:pt>
    <dgm:pt modelId="{5476AB9D-38EE-4437-87CE-033149F482B9}" type="sibTrans" cxnId="{B97D124C-C8FA-4894-882E-6F62F6D67992}">
      <dgm:prSet/>
      <dgm:spPr/>
      <dgm:t>
        <a:bodyPr/>
        <a:lstStyle/>
        <a:p>
          <a:endParaRPr lang="en-IN"/>
        </a:p>
      </dgm:t>
    </dgm:pt>
    <dgm:pt modelId="{BE7C73C2-B0DA-4934-82E3-A891EF88E3C7}">
      <dgm:prSet phldrT="[Text]"/>
      <dgm:spPr/>
      <dgm:t>
        <a:bodyPr/>
        <a:lstStyle/>
        <a:p>
          <a:r>
            <a:rPr lang="en-IN" dirty="0" smtClean="0"/>
            <a:t>Dominance of Management</a:t>
          </a:r>
          <a:endParaRPr lang="en-IN" dirty="0"/>
        </a:p>
      </dgm:t>
    </dgm:pt>
    <dgm:pt modelId="{9638C30D-3A6C-4201-B5ED-537BF4759FAB}" type="parTrans" cxnId="{73C4FBBE-EC04-42B0-A653-225B330883F4}">
      <dgm:prSet/>
      <dgm:spPr/>
      <dgm:t>
        <a:bodyPr/>
        <a:lstStyle/>
        <a:p>
          <a:endParaRPr lang="en-IN"/>
        </a:p>
      </dgm:t>
    </dgm:pt>
    <dgm:pt modelId="{73521DC2-D479-46C1-B119-23E957E37662}" type="sibTrans" cxnId="{73C4FBBE-EC04-42B0-A653-225B330883F4}">
      <dgm:prSet/>
      <dgm:spPr/>
      <dgm:t>
        <a:bodyPr/>
        <a:lstStyle/>
        <a:p>
          <a:endParaRPr lang="en-IN"/>
        </a:p>
      </dgm:t>
    </dgm:pt>
    <dgm:pt modelId="{29746D24-6723-416A-B660-01D91062B31B}">
      <dgm:prSet phldrT="[Text]"/>
      <dgm:spPr/>
      <dgm:t>
        <a:bodyPr/>
        <a:lstStyle/>
        <a:p>
          <a:r>
            <a:rPr lang="en-IN" dirty="0" smtClean="0"/>
            <a:t>Too much paper work</a:t>
          </a:r>
          <a:endParaRPr lang="en-IN" dirty="0"/>
        </a:p>
      </dgm:t>
    </dgm:pt>
    <dgm:pt modelId="{4B3F23A7-6A4B-46B3-946E-DD5896ECB686}" type="parTrans" cxnId="{9A94B276-414B-439E-AC77-CED99CE6ACAB}">
      <dgm:prSet/>
      <dgm:spPr/>
      <dgm:t>
        <a:bodyPr/>
        <a:lstStyle/>
        <a:p>
          <a:endParaRPr lang="en-IN"/>
        </a:p>
      </dgm:t>
    </dgm:pt>
    <dgm:pt modelId="{A016B05D-3987-4C0C-9DBC-42597AFDE337}" type="sibTrans" cxnId="{9A94B276-414B-439E-AC77-CED99CE6ACAB}">
      <dgm:prSet/>
      <dgm:spPr/>
      <dgm:t>
        <a:bodyPr/>
        <a:lstStyle/>
        <a:p>
          <a:endParaRPr lang="en-IN"/>
        </a:p>
      </dgm:t>
    </dgm:pt>
    <dgm:pt modelId="{932224F9-FA57-438C-801C-8CEF6715729E}">
      <dgm:prSet phldrT="[Text]"/>
      <dgm:spPr/>
      <dgm:t>
        <a:bodyPr/>
        <a:lstStyle/>
        <a:p>
          <a:r>
            <a:rPr lang="en-IN" dirty="0" smtClean="0"/>
            <a:t>Difficult to achieve group goals</a:t>
          </a:r>
          <a:endParaRPr lang="en-IN" dirty="0"/>
        </a:p>
      </dgm:t>
    </dgm:pt>
    <dgm:pt modelId="{B005D7FF-929F-4FD1-B56E-EFF039ADDE12}" type="parTrans" cxnId="{ECCA68BE-CB70-44E2-B5B2-64CF6DD01C10}">
      <dgm:prSet/>
      <dgm:spPr/>
      <dgm:t>
        <a:bodyPr/>
        <a:lstStyle/>
        <a:p>
          <a:endParaRPr lang="en-IN"/>
        </a:p>
      </dgm:t>
    </dgm:pt>
    <dgm:pt modelId="{B1AD9730-FF22-41D0-A3FE-8A763717B047}" type="sibTrans" cxnId="{ECCA68BE-CB70-44E2-B5B2-64CF6DD01C10}">
      <dgm:prSet/>
      <dgm:spPr/>
      <dgm:t>
        <a:bodyPr/>
        <a:lstStyle/>
        <a:p>
          <a:endParaRPr lang="en-IN"/>
        </a:p>
      </dgm:t>
    </dgm:pt>
    <dgm:pt modelId="{E04A55BF-AC22-4E2E-AA06-108845996249}">
      <dgm:prSet phldrT="[Text]"/>
      <dgm:spPr/>
      <dgm:t>
        <a:bodyPr/>
        <a:lstStyle/>
        <a:p>
          <a:r>
            <a:rPr lang="en-IN" dirty="0" smtClean="0"/>
            <a:t>Managers may not be efficiently skilled in interpersonal skills</a:t>
          </a:r>
          <a:endParaRPr lang="en-IN" dirty="0"/>
        </a:p>
      </dgm:t>
    </dgm:pt>
    <dgm:pt modelId="{6FE62C8C-4241-4C7E-BAB4-01B00D3B6090}" type="parTrans" cxnId="{9505CAC7-2880-4F87-98C6-4E47CFF3B65B}">
      <dgm:prSet/>
      <dgm:spPr/>
      <dgm:t>
        <a:bodyPr/>
        <a:lstStyle/>
        <a:p>
          <a:endParaRPr lang="en-IN"/>
        </a:p>
      </dgm:t>
    </dgm:pt>
    <dgm:pt modelId="{6EACEC57-8A57-4487-B913-7B8C004AFA2C}" type="sibTrans" cxnId="{9505CAC7-2880-4F87-98C6-4E47CFF3B65B}">
      <dgm:prSet/>
      <dgm:spPr/>
      <dgm:t>
        <a:bodyPr/>
        <a:lstStyle/>
        <a:p>
          <a:endParaRPr lang="en-IN"/>
        </a:p>
      </dgm:t>
    </dgm:pt>
    <dgm:pt modelId="{03E08EA5-787B-461C-9C84-A1725176F981}" type="pres">
      <dgm:prSet presAssocID="{0EED48CE-885F-40AF-9A80-A1C6E60EC9C2}" presName="diagram" presStyleCnt="0">
        <dgm:presLayoutVars>
          <dgm:dir/>
          <dgm:resizeHandles val="exact"/>
        </dgm:presLayoutVars>
      </dgm:prSet>
      <dgm:spPr/>
      <dgm:t>
        <a:bodyPr/>
        <a:lstStyle/>
        <a:p>
          <a:endParaRPr lang="en-IN"/>
        </a:p>
      </dgm:t>
    </dgm:pt>
    <dgm:pt modelId="{25A1DDCB-4D20-4D35-82E8-1C0C78061E29}" type="pres">
      <dgm:prSet presAssocID="{18E80BBE-9EC2-4826-9946-BA583BAE0415}" presName="node" presStyleLbl="node1" presStyleIdx="0" presStyleCnt="8">
        <dgm:presLayoutVars>
          <dgm:bulletEnabled val="1"/>
        </dgm:presLayoutVars>
      </dgm:prSet>
      <dgm:spPr/>
      <dgm:t>
        <a:bodyPr/>
        <a:lstStyle/>
        <a:p>
          <a:endParaRPr lang="en-IN"/>
        </a:p>
      </dgm:t>
    </dgm:pt>
    <dgm:pt modelId="{4059CBCA-C8B3-4E2D-BA8F-3C4B705B55AD}" type="pres">
      <dgm:prSet presAssocID="{3ED305DF-923D-4418-8EF9-EE332FBF4552}" presName="sibTrans" presStyleCnt="0"/>
      <dgm:spPr/>
    </dgm:pt>
    <dgm:pt modelId="{4E66B67D-E2F0-4EF7-8C10-3503E5E2FD0D}" type="pres">
      <dgm:prSet presAssocID="{422CE0C9-18D4-40FF-BF9B-22759F9749CB}" presName="node" presStyleLbl="node1" presStyleIdx="1" presStyleCnt="8">
        <dgm:presLayoutVars>
          <dgm:bulletEnabled val="1"/>
        </dgm:presLayoutVars>
      </dgm:prSet>
      <dgm:spPr/>
      <dgm:t>
        <a:bodyPr/>
        <a:lstStyle/>
        <a:p>
          <a:endParaRPr lang="en-IN"/>
        </a:p>
      </dgm:t>
    </dgm:pt>
    <dgm:pt modelId="{938D63F5-24DB-428E-B46F-A59FA5064E44}" type="pres">
      <dgm:prSet presAssocID="{43A2D991-78D2-49B7-9215-A2113733A0F5}" presName="sibTrans" presStyleCnt="0"/>
      <dgm:spPr/>
    </dgm:pt>
    <dgm:pt modelId="{3AF5C37F-A7D3-4B5C-9621-1F10A9C5A807}" type="pres">
      <dgm:prSet presAssocID="{98CBED76-E270-4180-BD1A-387915B7EC3F}" presName="node" presStyleLbl="node1" presStyleIdx="2" presStyleCnt="8">
        <dgm:presLayoutVars>
          <dgm:bulletEnabled val="1"/>
        </dgm:presLayoutVars>
      </dgm:prSet>
      <dgm:spPr/>
      <dgm:t>
        <a:bodyPr/>
        <a:lstStyle/>
        <a:p>
          <a:endParaRPr lang="en-IN"/>
        </a:p>
      </dgm:t>
    </dgm:pt>
    <dgm:pt modelId="{66E788F3-F72D-4EC3-A62D-7EF1E8452EC8}" type="pres">
      <dgm:prSet presAssocID="{8FA6C8B7-CFDF-4E2D-9E67-C08AA1A563B2}" presName="sibTrans" presStyleCnt="0"/>
      <dgm:spPr/>
    </dgm:pt>
    <dgm:pt modelId="{AE3DC616-CA98-479C-837E-651B52295AF0}" type="pres">
      <dgm:prSet presAssocID="{82388124-2A65-4A38-B433-FBD42F2408CD}" presName="node" presStyleLbl="node1" presStyleIdx="3" presStyleCnt="8">
        <dgm:presLayoutVars>
          <dgm:bulletEnabled val="1"/>
        </dgm:presLayoutVars>
      </dgm:prSet>
      <dgm:spPr/>
      <dgm:t>
        <a:bodyPr/>
        <a:lstStyle/>
        <a:p>
          <a:endParaRPr lang="en-IN"/>
        </a:p>
      </dgm:t>
    </dgm:pt>
    <dgm:pt modelId="{7A5382DD-FFF4-4090-9BB6-E2D922D88F76}" type="pres">
      <dgm:prSet presAssocID="{5476AB9D-38EE-4437-87CE-033149F482B9}" presName="sibTrans" presStyleCnt="0"/>
      <dgm:spPr/>
    </dgm:pt>
    <dgm:pt modelId="{AAAAC535-35EA-4039-80A3-BC6A55C9C509}" type="pres">
      <dgm:prSet presAssocID="{BE7C73C2-B0DA-4934-82E3-A891EF88E3C7}" presName="node" presStyleLbl="node1" presStyleIdx="4" presStyleCnt="8">
        <dgm:presLayoutVars>
          <dgm:bulletEnabled val="1"/>
        </dgm:presLayoutVars>
      </dgm:prSet>
      <dgm:spPr/>
      <dgm:t>
        <a:bodyPr/>
        <a:lstStyle/>
        <a:p>
          <a:endParaRPr lang="en-IN"/>
        </a:p>
      </dgm:t>
    </dgm:pt>
    <dgm:pt modelId="{FCBD4196-02E1-418E-94DE-FEA17A8656E5}" type="pres">
      <dgm:prSet presAssocID="{73521DC2-D479-46C1-B119-23E957E37662}" presName="sibTrans" presStyleCnt="0"/>
      <dgm:spPr/>
    </dgm:pt>
    <dgm:pt modelId="{E4E51942-A9A1-4192-BB9C-9247D8BCFE33}" type="pres">
      <dgm:prSet presAssocID="{29746D24-6723-416A-B660-01D91062B31B}" presName="node" presStyleLbl="node1" presStyleIdx="5" presStyleCnt="8">
        <dgm:presLayoutVars>
          <dgm:bulletEnabled val="1"/>
        </dgm:presLayoutVars>
      </dgm:prSet>
      <dgm:spPr/>
      <dgm:t>
        <a:bodyPr/>
        <a:lstStyle/>
        <a:p>
          <a:endParaRPr lang="en-IN"/>
        </a:p>
      </dgm:t>
    </dgm:pt>
    <dgm:pt modelId="{7AB0DB70-5C62-499F-AE9D-C806EDD8B84C}" type="pres">
      <dgm:prSet presAssocID="{A016B05D-3987-4C0C-9DBC-42597AFDE337}" presName="sibTrans" presStyleCnt="0"/>
      <dgm:spPr/>
    </dgm:pt>
    <dgm:pt modelId="{97A030EA-4AA5-471D-A9CD-4998BCA0F4D1}" type="pres">
      <dgm:prSet presAssocID="{932224F9-FA57-438C-801C-8CEF6715729E}" presName="node" presStyleLbl="node1" presStyleIdx="6" presStyleCnt="8">
        <dgm:presLayoutVars>
          <dgm:bulletEnabled val="1"/>
        </dgm:presLayoutVars>
      </dgm:prSet>
      <dgm:spPr/>
      <dgm:t>
        <a:bodyPr/>
        <a:lstStyle/>
        <a:p>
          <a:endParaRPr lang="en-IN"/>
        </a:p>
      </dgm:t>
    </dgm:pt>
    <dgm:pt modelId="{445E9DB5-3586-4B01-90B9-A0E2BB00E0ED}" type="pres">
      <dgm:prSet presAssocID="{B1AD9730-FF22-41D0-A3FE-8A763717B047}" presName="sibTrans" presStyleCnt="0"/>
      <dgm:spPr/>
    </dgm:pt>
    <dgm:pt modelId="{6123022B-E437-4686-AE62-C26D02B47165}" type="pres">
      <dgm:prSet presAssocID="{E04A55BF-AC22-4E2E-AA06-108845996249}" presName="node" presStyleLbl="node1" presStyleIdx="7" presStyleCnt="8">
        <dgm:presLayoutVars>
          <dgm:bulletEnabled val="1"/>
        </dgm:presLayoutVars>
      </dgm:prSet>
      <dgm:spPr/>
      <dgm:t>
        <a:bodyPr/>
        <a:lstStyle/>
        <a:p>
          <a:endParaRPr lang="en-IN"/>
        </a:p>
      </dgm:t>
    </dgm:pt>
  </dgm:ptLst>
  <dgm:cxnLst>
    <dgm:cxn modelId="{B753F3F8-A3F6-427E-B87F-41C8A6A47176}" srcId="{0EED48CE-885F-40AF-9A80-A1C6E60EC9C2}" destId="{98CBED76-E270-4180-BD1A-387915B7EC3F}" srcOrd="2" destOrd="0" parTransId="{D7929E04-DFF3-42F3-B350-384AC575EF00}" sibTransId="{8FA6C8B7-CFDF-4E2D-9E67-C08AA1A563B2}"/>
    <dgm:cxn modelId="{6775C23B-B2DC-4B4A-86C3-BCBCF44FB7B1}" type="presOf" srcId="{29746D24-6723-416A-B660-01D91062B31B}" destId="{E4E51942-A9A1-4192-BB9C-9247D8BCFE33}" srcOrd="0" destOrd="0" presId="urn:microsoft.com/office/officeart/2005/8/layout/default"/>
    <dgm:cxn modelId="{D39B0A7E-5E6A-4133-A0BC-F6A2A5E737FA}" srcId="{0EED48CE-885F-40AF-9A80-A1C6E60EC9C2}" destId="{18E80BBE-9EC2-4826-9946-BA583BAE0415}" srcOrd="0" destOrd="0" parTransId="{802B41DB-A0B1-4DE4-B014-4528B618DE26}" sibTransId="{3ED305DF-923D-4418-8EF9-EE332FBF4552}"/>
    <dgm:cxn modelId="{F819BC43-53CA-4CE6-929D-059B407380E4}" type="presOf" srcId="{98CBED76-E270-4180-BD1A-387915B7EC3F}" destId="{3AF5C37F-A7D3-4B5C-9621-1F10A9C5A807}" srcOrd="0" destOrd="0" presId="urn:microsoft.com/office/officeart/2005/8/layout/default"/>
    <dgm:cxn modelId="{82266CC8-4341-4184-A698-08745CEDAFCD}" srcId="{0EED48CE-885F-40AF-9A80-A1C6E60EC9C2}" destId="{422CE0C9-18D4-40FF-BF9B-22759F9749CB}" srcOrd="1" destOrd="0" parTransId="{40B1095B-73DE-43FC-BD51-B133E25399A6}" sibTransId="{43A2D991-78D2-49B7-9215-A2113733A0F5}"/>
    <dgm:cxn modelId="{9857FAC0-5B78-499F-A02C-92B557A07608}" type="presOf" srcId="{422CE0C9-18D4-40FF-BF9B-22759F9749CB}" destId="{4E66B67D-E2F0-4EF7-8C10-3503E5E2FD0D}" srcOrd="0" destOrd="0" presId="urn:microsoft.com/office/officeart/2005/8/layout/default"/>
    <dgm:cxn modelId="{1B32A905-66C0-48AB-A24C-0B018DC08CAA}" type="presOf" srcId="{18E80BBE-9EC2-4826-9946-BA583BAE0415}" destId="{25A1DDCB-4D20-4D35-82E8-1C0C78061E29}" srcOrd="0" destOrd="0" presId="urn:microsoft.com/office/officeart/2005/8/layout/default"/>
    <dgm:cxn modelId="{ECCA68BE-CB70-44E2-B5B2-64CF6DD01C10}" srcId="{0EED48CE-885F-40AF-9A80-A1C6E60EC9C2}" destId="{932224F9-FA57-438C-801C-8CEF6715729E}" srcOrd="6" destOrd="0" parTransId="{B005D7FF-929F-4FD1-B56E-EFF039ADDE12}" sibTransId="{B1AD9730-FF22-41D0-A3FE-8A763717B047}"/>
    <dgm:cxn modelId="{D44B6643-7BA1-464F-B775-6BB7D37589EF}" type="presOf" srcId="{E04A55BF-AC22-4E2E-AA06-108845996249}" destId="{6123022B-E437-4686-AE62-C26D02B47165}" srcOrd="0" destOrd="0" presId="urn:microsoft.com/office/officeart/2005/8/layout/default"/>
    <dgm:cxn modelId="{9505CAC7-2880-4F87-98C6-4E47CFF3B65B}" srcId="{0EED48CE-885F-40AF-9A80-A1C6E60EC9C2}" destId="{E04A55BF-AC22-4E2E-AA06-108845996249}" srcOrd="7" destOrd="0" parTransId="{6FE62C8C-4241-4C7E-BAB4-01B00D3B6090}" sibTransId="{6EACEC57-8A57-4487-B913-7B8C004AFA2C}"/>
    <dgm:cxn modelId="{D5BF7A42-9532-47FE-B6F9-6660EE8BAE07}" type="presOf" srcId="{932224F9-FA57-438C-801C-8CEF6715729E}" destId="{97A030EA-4AA5-471D-A9CD-4998BCA0F4D1}" srcOrd="0" destOrd="0" presId="urn:microsoft.com/office/officeart/2005/8/layout/default"/>
    <dgm:cxn modelId="{C707B216-5862-4718-BCD3-76D96C648B97}" type="presOf" srcId="{82388124-2A65-4A38-B433-FBD42F2408CD}" destId="{AE3DC616-CA98-479C-837E-651B52295AF0}" srcOrd="0" destOrd="0" presId="urn:microsoft.com/office/officeart/2005/8/layout/default"/>
    <dgm:cxn modelId="{73C4FBBE-EC04-42B0-A653-225B330883F4}" srcId="{0EED48CE-885F-40AF-9A80-A1C6E60EC9C2}" destId="{BE7C73C2-B0DA-4934-82E3-A891EF88E3C7}" srcOrd="4" destOrd="0" parTransId="{9638C30D-3A6C-4201-B5ED-537BF4759FAB}" sibTransId="{73521DC2-D479-46C1-B119-23E957E37662}"/>
    <dgm:cxn modelId="{A6F5924A-B3DC-4F3F-8C36-1E61672E1B5E}" type="presOf" srcId="{BE7C73C2-B0DA-4934-82E3-A891EF88E3C7}" destId="{AAAAC535-35EA-4039-80A3-BC6A55C9C509}" srcOrd="0" destOrd="0" presId="urn:microsoft.com/office/officeart/2005/8/layout/default"/>
    <dgm:cxn modelId="{B97D124C-C8FA-4894-882E-6F62F6D67992}" srcId="{0EED48CE-885F-40AF-9A80-A1C6E60EC9C2}" destId="{82388124-2A65-4A38-B433-FBD42F2408CD}" srcOrd="3" destOrd="0" parTransId="{06B69148-8DB3-4974-82E6-136667816157}" sibTransId="{5476AB9D-38EE-4437-87CE-033149F482B9}"/>
    <dgm:cxn modelId="{A1F4ECBD-DF62-4C4F-8896-76819E6E9820}" type="presOf" srcId="{0EED48CE-885F-40AF-9A80-A1C6E60EC9C2}" destId="{03E08EA5-787B-461C-9C84-A1725176F981}" srcOrd="0" destOrd="0" presId="urn:microsoft.com/office/officeart/2005/8/layout/default"/>
    <dgm:cxn modelId="{9A94B276-414B-439E-AC77-CED99CE6ACAB}" srcId="{0EED48CE-885F-40AF-9A80-A1C6E60EC9C2}" destId="{29746D24-6723-416A-B660-01D91062B31B}" srcOrd="5" destOrd="0" parTransId="{4B3F23A7-6A4B-46B3-946E-DD5896ECB686}" sibTransId="{A016B05D-3987-4C0C-9DBC-42597AFDE337}"/>
    <dgm:cxn modelId="{5F42F089-6404-405C-A878-339C7CA24786}" type="presParOf" srcId="{03E08EA5-787B-461C-9C84-A1725176F981}" destId="{25A1DDCB-4D20-4D35-82E8-1C0C78061E29}" srcOrd="0" destOrd="0" presId="urn:microsoft.com/office/officeart/2005/8/layout/default"/>
    <dgm:cxn modelId="{2778F849-194B-4286-B7A7-95039E9A94F0}" type="presParOf" srcId="{03E08EA5-787B-461C-9C84-A1725176F981}" destId="{4059CBCA-C8B3-4E2D-BA8F-3C4B705B55AD}" srcOrd="1" destOrd="0" presId="urn:microsoft.com/office/officeart/2005/8/layout/default"/>
    <dgm:cxn modelId="{DE97496D-6214-4EFD-A3F3-5DE4166042B3}" type="presParOf" srcId="{03E08EA5-787B-461C-9C84-A1725176F981}" destId="{4E66B67D-E2F0-4EF7-8C10-3503E5E2FD0D}" srcOrd="2" destOrd="0" presId="urn:microsoft.com/office/officeart/2005/8/layout/default"/>
    <dgm:cxn modelId="{507A7DB7-AF69-4DDE-846F-D53FBA3DB5E4}" type="presParOf" srcId="{03E08EA5-787B-461C-9C84-A1725176F981}" destId="{938D63F5-24DB-428E-B46F-A59FA5064E44}" srcOrd="3" destOrd="0" presId="urn:microsoft.com/office/officeart/2005/8/layout/default"/>
    <dgm:cxn modelId="{8BF2B861-FAF4-4818-ADAC-6933AE801B3B}" type="presParOf" srcId="{03E08EA5-787B-461C-9C84-A1725176F981}" destId="{3AF5C37F-A7D3-4B5C-9621-1F10A9C5A807}" srcOrd="4" destOrd="0" presId="urn:microsoft.com/office/officeart/2005/8/layout/default"/>
    <dgm:cxn modelId="{9C43127B-33A5-47D0-AB44-D48892AE64FA}" type="presParOf" srcId="{03E08EA5-787B-461C-9C84-A1725176F981}" destId="{66E788F3-F72D-4EC3-A62D-7EF1E8452EC8}" srcOrd="5" destOrd="0" presId="urn:microsoft.com/office/officeart/2005/8/layout/default"/>
    <dgm:cxn modelId="{D1B5D64F-95F1-448D-AD25-150359BAB8C7}" type="presParOf" srcId="{03E08EA5-787B-461C-9C84-A1725176F981}" destId="{AE3DC616-CA98-479C-837E-651B52295AF0}" srcOrd="6" destOrd="0" presId="urn:microsoft.com/office/officeart/2005/8/layout/default"/>
    <dgm:cxn modelId="{C8C9AE21-57F5-460D-A340-5DA6499C0E11}" type="presParOf" srcId="{03E08EA5-787B-461C-9C84-A1725176F981}" destId="{7A5382DD-FFF4-4090-9BB6-E2D922D88F76}" srcOrd="7" destOrd="0" presId="urn:microsoft.com/office/officeart/2005/8/layout/default"/>
    <dgm:cxn modelId="{8F830BD9-7BB0-4B1A-840C-A94BDCD64E38}" type="presParOf" srcId="{03E08EA5-787B-461C-9C84-A1725176F981}" destId="{AAAAC535-35EA-4039-80A3-BC6A55C9C509}" srcOrd="8" destOrd="0" presId="urn:microsoft.com/office/officeart/2005/8/layout/default"/>
    <dgm:cxn modelId="{3F1C1961-CB65-4EB6-A49D-6D9B4BBE068E}" type="presParOf" srcId="{03E08EA5-787B-461C-9C84-A1725176F981}" destId="{FCBD4196-02E1-418E-94DE-FEA17A8656E5}" srcOrd="9" destOrd="0" presId="urn:microsoft.com/office/officeart/2005/8/layout/default"/>
    <dgm:cxn modelId="{0CC76B81-4922-4FDE-85A6-65132AC9F295}" type="presParOf" srcId="{03E08EA5-787B-461C-9C84-A1725176F981}" destId="{E4E51942-A9A1-4192-BB9C-9247D8BCFE33}" srcOrd="10" destOrd="0" presId="urn:microsoft.com/office/officeart/2005/8/layout/default"/>
    <dgm:cxn modelId="{627418F1-FAC2-442C-A2F1-4D4764D0E8A2}" type="presParOf" srcId="{03E08EA5-787B-461C-9C84-A1725176F981}" destId="{7AB0DB70-5C62-499F-AE9D-C806EDD8B84C}" srcOrd="11" destOrd="0" presId="urn:microsoft.com/office/officeart/2005/8/layout/default"/>
    <dgm:cxn modelId="{9260C170-DE21-49FE-BF62-24C2A020605C}" type="presParOf" srcId="{03E08EA5-787B-461C-9C84-A1725176F981}" destId="{97A030EA-4AA5-471D-A9CD-4998BCA0F4D1}" srcOrd="12" destOrd="0" presId="urn:microsoft.com/office/officeart/2005/8/layout/default"/>
    <dgm:cxn modelId="{76D5502A-222B-40C8-B942-C4A29BDAA764}" type="presParOf" srcId="{03E08EA5-787B-461C-9C84-A1725176F981}" destId="{445E9DB5-3586-4B01-90B9-A0E2BB00E0ED}" srcOrd="13" destOrd="0" presId="urn:microsoft.com/office/officeart/2005/8/layout/default"/>
    <dgm:cxn modelId="{957CF1BE-1679-4380-BF93-EFD03A7A2CBA}" type="presParOf" srcId="{03E08EA5-787B-461C-9C84-A1725176F981}" destId="{6123022B-E437-4686-AE62-C26D02B47165}"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70F3294-357A-474A-83FD-4413BD06A72D}" type="doc">
      <dgm:prSet loTypeId="urn:microsoft.com/office/officeart/2005/8/layout/bProcess4" loCatId="process" qsTypeId="urn:microsoft.com/office/officeart/2005/8/quickstyle/3d3" qsCatId="3D" csTypeId="urn:microsoft.com/office/officeart/2005/8/colors/accent1_2" csCatId="accent1" phldr="1"/>
      <dgm:spPr/>
      <dgm:t>
        <a:bodyPr/>
        <a:lstStyle/>
        <a:p>
          <a:endParaRPr lang="en-IN"/>
        </a:p>
      </dgm:t>
    </dgm:pt>
    <dgm:pt modelId="{B5FE1934-1BCA-45B6-BB3C-E8038A53F783}">
      <dgm:prSet phldrT="[Text]" custT="1"/>
      <dgm:spPr/>
      <dgm:t>
        <a:bodyPr/>
        <a:lstStyle/>
        <a:p>
          <a:r>
            <a:rPr lang="en-IN" sz="1900" b="1" dirty="0" smtClean="0">
              <a:solidFill>
                <a:schemeClr val="tx1"/>
              </a:solidFill>
              <a:latin typeface="Times New Roman" pitchFamily="18" charset="0"/>
              <a:cs typeface="Times New Roman" pitchFamily="18" charset="0"/>
            </a:rPr>
            <a:t>Definition of Problem</a:t>
          </a:r>
          <a:endParaRPr lang="en-IN" sz="1900" b="1" dirty="0">
            <a:solidFill>
              <a:schemeClr val="tx1"/>
            </a:solidFill>
            <a:latin typeface="Times New Roman" pitchFamily="18" charset="0"/>
            <a:cs typeface="Times New Roman" pitchFamily="18" charset="0"/>
          </a:endParaRPr>
        </a:p>
      </dgm:t>
    </dgm:pt>
    <dgm:pt modelId="{BB75B8D7-307C-4483-B9B1-83D8A12FF64E}" type="parTrans" cxnId="{D8D33136-C068-4FE9-81A7-3DA07D8CABB0}">
      <dgm:prSet/>
      <dgm:spPr/>
      <dgm:t>
        <a:bodyPr/>
        <a:lstStyle/>
        <a:p>
          <a:endParaRPr lang="en-IN" sz="1900" b="1">
            <a:solidFill>
              <a:schemeClr val="tx1"/>
            </a:solidFill>
            <a:latin typeface="Times New Roman" pitchFamily="18" charset="0"/>
            <a:cs typeface="Times New Roman" pitchFamily="18" charset="0"/>
          </a:endParaRPr>
        </a:p>
      </dgm:t>
    </dgm:pt>
    <dgm:pt modelId="{A8E9FCFA-0B51-4649-8210-B996E2A2EB72}" type="sibTrans" cxnId="{D8D33136-C068-4FE9-81A7-3DA07D8CABB0}">
      <dgm:prSet/>
      <dgm:spPr/>
      <dgm:t>
        <a:bodyPr/>
        <a:lstStyle/>
        <a:p>
          <a:endParaRPr lang="en-IN" sz="1900" b="1">
            <a:solidFill>
              <a:schemeClr val="tx1"/>
            </a:solidFill>
            <a:latin typeface="Times New Roman" pitchFamily="18" charset="0"/>
            <a:cs typeface="Times New Roman" pitchFamily="18" charset="0"/>
          </a:endParaRPr>
        </a:p>
      </dgm:t>
    </dgm:pt>
    <dgm:pt modelId="{E9548C31-E001-4730-93A8-AD3639ACF4F3}">
      <dgm:prSet phldrT="[Text]" custT="1"/>
      <dgm:spPr/>
      <dgm:t>
        <a:bodyPr/>
        <a:lstStyle/>
        <a:p>
          <a:r>
            <a:rPr lang="en-IN" sz="1900" b="1" dirty="0" smtClean="0">
              <a:solidFill>
                <a:schemeClr val="tx1"/>
              </a:solidFill>
              <a:latin typeface="Times New Roman" pitchFamily="18" charset="0"/>
              <a:cs typeface="Times New Roman" pitchFamily="18" charset="0"/>
            </a:rPr>
            <a:t>Define the Objectives</a:t>
          </a:r>
          <a:endParaRPr lang="en-IN" sz="1900" b="1" dirty="0">
            <a:solidFill>
              <a:schemeClr val="tx1"/>
            </a:solidFill>
            <a:latin typeface="Times New Roman" pitchFamily="18" charset="0"/>
            <a:cs typeface="Times New Roman" pitchFamily="18" charset="0"/>
          </a:endParaRPr>
        </a:p>
      </dgm:t>
    </dgm:pt>
    <dgm:pt modelId="{11ADC780-37D3-447E-91A7-B8E2644DCE9D}" type="parTrans" cxnId="{1BB16D18-CCC6-4B36-B863-855856065FB0}">
      <dgm:prSet/>
      <dgm:spPr/>
      <dgm:t>
        <a:bodyPr/>
        <a:lstStyle/>
        <a:p>
          <a:endParaRPr lang="en-IN" sz="1900" b="1">
            <a:solidFill>
              <a:schemeClr val="tx1"/>
            </a:solidFill>
            <a:latin typeface="Times New Roman" pitchFamily="18" charset="0"/>
            <a:cs typeface="Times New Roman" pitchFamily="18" charset="0"/>
          </a:endParaRPr>
        </a:p>
      </dgm:t>
    </dgm:pt>
    <dgm:pt modelId="{C3849DA5-3EBA-4F81-B91A-A1107870143E}" type="sibTrans" cxnId="{1BB16D18-CCC6-4B36-B863-855856065FB0}">
      <dgm:prSet/>
      <dgm:spPr/>
      <dgm:t>
        <a:bodyPr/>
        <a:lstStyle/>
        <a:p>
          <a:endParaRPr lang="en-IN" sz="1900" b="1">
            <a:solidFill>
              <a:schemeClr val="tx1"/>
            </a:solidFill>
            <a:latin typeface="Times New Roman" pitchFamily="18" charset="0"/>
            <a:cs typeface="Times New Roman" pitchFamily="18" charset="0"/>
          </a:endParaRPr>
        </a:p>
      </dgm:t>
    </dgm:pt>
    <dgm:pt modelId="{AD4F9D23-1580-47AC-91B5-0CF7568FAE75}">
      <dgm:prSet phldrT="[Text]" custT="1"/>
      <dgm:spPr/>
      <dgm:t>
        <a:bodyPr/>
        <a:lstStyle/>
        <a:p>
          <a:r>
            <a:rPr lang="en-IN" sz="1900" b="1" dirty="0" smtClean="0">
              <a:solidFill>
                <a:schemeClr val="tx1"/>
              </a:solidFill>
              <a:latin typeface="Times New Roman" pitchFamily="18" charset="0"/>
              <a:cs typeface="Times New Roman" pitchFamily="18" charset="0"/>
            </a:rPr>
            <a:t>Diagnose the problem</a:t>
          </a:r>
          <a:endParaRPr lang="en-IN" sz="1900" b="1" dirty="0">
            <a:solidFill>
              <a:schemeClr val="tx1"/>
            </a:solidFill>
            <a:latin typeface="Times New Roman" pitchFamily="18" charset="0"/>
            <a:cs typeface="Times New Roman" pitchFamily="18" charset="0"/>
          </a:endParaRPr>
        </a:p>
      </dgm:t>
    </dgm:pt>
    <dgm:pt modelId="{68B52887-8539-458A-9C84-78E2DE436C58}" type="parTrans" cxnId="{E7C33144-3A13-4573-932E-8C95E4DDA1B0}">
      <dgm:prSet/>
      <dgm:spPr/>
      <dgm:t>
        <a:bodyPr/>
        <a:lstStyle/>
        <a:p>
          <a:endParaRPr lang="en-IN" sz="1900" b="1">
            <a:solidFill>
              <a:schemeClr val="tx1"/>
            </a:solidFill>
            <a:latin typeface="Times New Roman" pitchFamily="18" charset="0"/>
            <a:cs typeface="Times New Roman" pitchFamily="18" charset="0"/>
          </a:endParaRPr>
        </a:p>
      </dgm:t>
    </dgm:pt>
    <dgm:pt modelId="{B001DF5F-BFA6-4619-981B-E059F80156EE}" type="sibTrans" cxnId="{E7C33144-3A13-4573-932E-8C95E4DDA1B0}">
      <dgm:prSet/>
      <dgm:spPr/>
      <dgm:t>
        <a:bodyPr/>
        <a:lstStyle/>
        <a:p>
          <a:endParaRPr lang="en-IN" sz="1900" b="1">
            <a:solidFill>
              <a:schemeClr val="tx1"/>
            </a:solidFill>
            <a:latin typeface="Times New Roman" pitchFamily="18" charset="0"/>
            <a:cs typeface="Times New Roman" pitchFamily="18" charset="0"/>
          </a:endParaRPr>
        </a:p>
      </dgm:t>
    </dgm:pt>
    <dgm:pt modelId="{296CD146-E346-4474-BB84-09FEED1BEE41}">
      <dgm:prSet phldrT="[Text]" custT="1"/>
      <dgm:spPr/>
      <dgm:t>
        <a:bodyPr/>
        <a:lstStyle/>
        <a:p>
          <a:r>
            <a:rPr lang="en-IN" sz="1900" b="1" dirty="0" smtClean="0">
              <a:solidFill>
                <a:schemeClr val="tx1"/>
              </a:solidFill>
              <a:latin typeface="Times New Roman" pitchFamily="18" charset="0"/>
              <a:cs typeface="Times New Roman" pitchFamily="18" charset="0"/>
            </a:rPr>
            <a:t>Develop Alternatives</a:t>
          </a:r>
          <a:endParaRPr lang="en-IN" sz="1900" b="1" dirty="0">
            <a:solidFill>
              <a:schemeClr val="tx1"/>
            </a:solidFill>
            <a:latin typeface="Times New Roman" pitchFamily="18" charset="0"/>
            <a:cs typeface="Times New Roman" pitchFamily="18" charset="0"/>
          </a:endParaRPr>
        </a:p>
      </dgm:t>
    </dgm:pt>
    <dgm:pt modelId="{1AD6B5EB-B6CF-437C-9147-C6AA0D70F5DE}" type="parTrans" cxnId="{94CADF74-9392-48C0-879E-2163C2B3D785}">
      <dgm:prSet/>
      <dgm:spPr/>
      <dgm:t>
        <a:bodyPr/>
        <a:lstStyle/>
        <a:p>
          <a:endParaRPr lang="en-IN" sz="1900" b="1">
            <a:solidFill>
              <a:schemeClr val="tx1"/>
            </a:solidFill>
            <a:latin typeface="Times New Roman" pitchFamily="18" charset="0"/>
            <a:cs typeface="Times New Roman" pitchFamily="18" charset="0"/>
          </a:endParaRPr>
        </a:p>
      </dgm:t>
    </dgm:pt>
    <dgm:pt modelId="{FD003228-A4E8-4BD6-8D71-BF729109610A}" type="sibTrans" cxnId="{94CADF74-9392-48C0-879E-2163C2B3D785}">
      <dgm:prSet/>
      <dgm:spPr/>
      <dgm:t>
        <a:bodyPr/>
        <a:lstStyle/>
        <a:p>
          <a:endParaRPr lang="en-IN" sz="1900" b="1">
            <a:solidFill>
              <a:schemeClr val="tx1"/>
            </a:solidFill>
            <a:latin typeface="Times New Roman" pitchFamily="18" charset="0"/>
            <a:cs typeface="Times New Roman" pitchFamily="18" charset="0"/>
          </a:endParaRPr>
        </a:p>
      </dgm:t>
    </dgm:pt>
    <dgm:pt modelId="{135154B1-F4EB-43CC-8B8D-227B07128683}">
      <dgm:prSet phldrT="[Text]" custT="1"/>
      <dgm:spPr/>
      <dgm:t>
        <a:bodyPr/>
        <a:lstStyle/>
        <a:p>
          <a:r>
            <a:rPr lang="en-IN" sz="1900" b="1" dirty="0" smtClean="0">
              <a:solidFill>
                <a:schemeClr val="tx1"/>
              </a:solidFill>
              <a:latin typeface="Times New Roman" pitchFamily="18" charset="0"/>
              <a:cs typeface="Times New Roman" pitchFamily="18" charset="0"/>
            </a:rPr>
            <a:t>Evaluate Alternatives</a:t>
          </a:r>
          <a:endParaRPr lang="en-IN" sz="1900" b="1" dirty="0">
            <a:solidFill>
              <a:schemeClr val="tx1"/>
            </a:solidFill>
            <a:latin typeface="Times New Roman" pitchFamily="18" charset="0"/>
            <a:cs typeface="Times New Roman" pitchFamily="18" charset="0"/>
          </a:endParaRPr>
        </a:p>
      </dgm:t>
    </dgm:pt>
    <dgm:pt modelId="{9E7A1675-109F-41D4-8F7B-8D758EF53444}" type="parTrans" cxnId="{03160846-ECD8-4E54-8398-6C8DCAC9E79C}">
      <dgm:prSet/>
      <dgm:spPr/>
      <dgm:t>
        <a:bodyPr/>
        <a:lstStyle/>
        <a:p>
          <a:endParaRPr lang="en-IN" sz="1900" b="1">
            <a:solidFill>
              <a:schemeClr val="tx1"/>
            </a:solidFill>
            <a:latin typeface="Times New Roman" pitchFamily="18" charset="0"/>
            <a:cs typeface="Times New Roman" pitchFamily="18" charset="0"/>
          </a:endParaRPr>
        </a:p>
      </dgm:t>
    </dgm:pt>
    <dgm:pt modelId="{D32F9C8B-0043-4096-BE69-AAA50E0E6968}" type="sibTrans" cxnId="{03160846-ECD8-4E54-8398-6C8DCAC9E79C}">
      <dgm:prSet/>
      <dgm:spPr/>
      <dgm:t>
        <a:bodyPr/>
        <a:lstStyle/>
        <a:p>
          <a:endParaRPr lang="en-IN" sz="1900" b="1">
            <a:solidFill>
              <a:schemeClr val="tx1"/>
            </a:solidFill>
            <a:latin typeface="Times New Roman" pitchFamily="18" charset="0"/>
            <a:cs typeface="Times New Roman" pitchFamily="18" charset="0"/>
          </a:endParaRPr>
        </a:p>
      </dgm:t>
    </dgm:pt>
    <dgm:pt modelId="{D69AC36E-047E-45FA-8BF6-DB7C86FB1410}">
      <dgm:prSet phldrT="[Text]" custT="1"/>
      <dgm:spPr/>
      <dgm:t>
        <a:bodyPr/>
        <a:lstStyle/>
        <a:p>
          <a:r>
            <a:rPr lang="en-IN" sz="1900" b="1" dirty="0" smtClean="0">
              <a:solidFill>
                <a:schemeClr val="tx1"/>
              </a:solidFill>
              <a:latin typeface="Times New Roman" pitchFamily="18" charset="0"/>
              <a:cs typeface="Times New Roman" pitchFamily="18" charset="0"/>
            </a:rPr>
            <a:t>Choose Best Alternative</a:t>
          </a:r>
          <a:endParaRPr lang="en-IN" sz="1900" b="1" dirty="0">
            <a:solidFill>
              <a:schemeClr val="tx1"/>
            </a:solidFill>
            <a:latin typeface="Times New Roman" pitchFamily="18" charset="0"/>
            <a:cs typeface="Times New Roman" pitchFamily="18" charset="0"/>
          </a:endParaRPr>
        </a:p>
      </dgm:t>
    </dgm:pt>
    <dgm:pt modelId="{F52A9511-810E-47A2-9129-4FF2AFD5CF91}" type="parTrans" cxnId="{C9C9659B-E002-46B9-833E-8264D66C53B4}">
      <dgm:prSet/>
      <dgm:spPr/>
      <dgm:t>
        <a:bodyPr/>
        <a:lstStyle/>
        <a:p>
          <a:endParaRPr lang="en-IN" sz="1900" b="1">
            <a:solidFill>
              <a:schemeClr val="tx1"/>
            </a:solidFill>
            <a:latin typeface="Times New Roman" pitchFamily="18" charset="0"/>
            <a:cs typeface="Times New Roman" pitchFamily="18" charset="0"/>
          </a:endParaRPr>
        </a:p>
      </dgm:t>
    </dgm:pt>
    <dgm:pt modelId="{F2EEE200-1094-4D3D-8020-007C8D85E470}" type="sibTrans" cxnId="{C9C9659B-E002-46B9-833E-8264D66C53B4}">
      <dgm:prSet/>
      <dgm:spPr/>
      <dgm:t>
        <a:bodyPr/>
        <a:lstStyle/>
        <a:p>
          <a:endParaRPr lang="en-IN" sz="1900" b="1">
            <a:solidFill>
              <a:schemeClr val="tx1"/>
            </a:solidFill>
            <a:latin typeface="Times New Roman" pitchFamily="18" charset="0"/>
            <a:cs typeface="Times New Roman" pitchFamily="18" charset="0"/>
          </a:endParaRPr>
        </a:p>
      </dgm:t>
    </dgm:pt>
    <dgm:pt modelId="{7B02FE48-E519-42C8-BC16-2A86B47E1A61}">
      <dgm:prSet phldrT="[Text]" custT="1"/>
      <dgm:spPr/>
      <dgm:t>
        <a:bodyPr/>
        <a:lstStyle/>
        <a:p>
          <a:r>
            <a:rPr lang="en-IN" sz="1900" b="1" dirty="0" smtClean="0">
              <a:solidFill>
                <a:schemeClr val="tx1"/>
              </a:solidFill>
              <a:latin typeface="Times New Roman" pitchFamily="18" charset="0"/>
              <a:cs typeface="Times New Roman" pitchFamily="18" charset="0"/>
            </a:rPr>
            <a:t>Implementation</a:t>
          </a:r>
          <a:endParaRPr lang="en-IN" sz="1900" b="1" dirty="0">
            <a:solidFill>
              <a:schemeClr val="tx1"/>
            </a:solidFill>
            <a:latin typeface="Times New Roman" pitchFamily="18" charset="0"/>
            <a:cs typeface="Times New Roman" pitchFamily="18" charset="0"/>
          </a:endParaRPr>
        </a:p>
      </dgm:t>
    </dgm:pt>
    <dgm:pt modelId="{CA4CA2C4-CCC2-4F7C-A89C-7B403D7954BD}" type="parTrans" cxnId="{2627E189-6800-4C5B-BEF0-94EDC04BBBB3}">
      <dgm:prSet/>
      <dgm:spPr/>
      <dgm:t>
        <a:bodyPr/>
        <a:lstStyle/>
        <a:p>
          <a:endParaRPr lang="en-IN" sz="1900" b="1">
            <a:solidFill>
              <a:schemeClr val="tx1"/>
            </a:solidFill>
            <a:latin typeface="Times New Roman" pitchFamily="18" charset="0"/>
            <a:cs typeface="Times New Roman" pitchFamily="18" charset="0"/>
          </a:endParaRPr>
        </a:p>
      </dgm:t>
    </dgm:pt>
    <dgm:pt modelId="{FDCD0ADD-551C-4241-AC52-C360A89ACB1F}" type="sibTrans" cxnId="{2627E189-6800-4C5B-BEF0-94EDC04BBBB3}">
      <dgm:prSet/>
      <dgm:spPr/>
      <dgm:t>
        <a:bodyPr/>
        <a:lstStyle/>
        <a:p>
          <a:endParaRPr lang="en-IN" sz="1900" b="1">
            <a:solidFill>
              <a:schemeClr val="tx1"/>
            </a:solidFill>
            <a:latin typeface="Times New Roman" pitchFamily="18" charset="0"/>
            <a:cs typeface="Times New Roman" pitchFamily="18" charset="0"/>
          </a:endParaRPr>
        </a:p>
      </dgm:t>
    </dgm:pt>
    <dgm:pt modelId="{7D389BF8-F001-4282-A766-703EEB96A4F6}">
      <dgm:prSet phldrT="[Text]" custT="1"/>
      <dgm:spPr/>
      <dgm:t>
        <a:bodyPr/>
        <a:lstStyle/>
        <a:p>
          <a:r>
            <a:rPr lang="en-IN" sz="1900" b="1" dirty="0" smtClean="0">
              <a:solidFill>
                <a:schemeClr val="tx1"/>
              </a:solidFill>
              <a:latin typeface="Times New Roman" pitchFamily="18" charset="0"/>
              <a:cs typeface="Times New Roman" pitchFamily="18" charset="0"/>
            </a:rPr>
            <a:t>Periodic Review</a:t>
          </a:r>
          <a:endParaRPr lang="en-IN" sz="1900" b="1" dirty="0">
            <a:solidFill>
              <a:schemeClr val="tx1"/>
            </a:solidFill>
            <a:latin typeface="Times New Roman" pitchFamily="18" charset="0"/>
            <a:cs typeface="Times New Roman" pitchFamily="18" charset="0"/>
          </a:endParaRPr>
        </a:p>
      </dgm:t>
    </dgm:pt>
    <dgm:pt modelId="{3527F3EE-6D11-404A-A7B8-BCDB826E8C49}" type="parTrans" cxnId="{A1D9050B-6CB6-4FA7-8E67-A9683C6AC82C}">
      <dgm:prSet/>
      <dgm:spPr/>
      <dgm:t>
        <a:bodyPr/>
        <a:lstStyle/>
        <a:p>
          <a:endParaRPr lang="en-IN" sz="1900" b="1">
            <a:solidFill>
              <a:schemeClr val="tx1"/>
            </a:solidFill>
            <a:latin typeface="Times New Roman" pitchFamily="18" charset="0"/>
            <a:cs typeface="Times New Roman" pitchFamily="18" charset="0"/>
          </a:endParaRPr>
        </a:p>
      </dgm:t>
    </dgm:pt>
    <dgm:pt modelId="{ECF93BE4-EDBB-457A-96A7-C773ED2BE862}" type="sibTrans" cxnId="{A1D9050B-6CB6-4FA7-8E67-A9683C6AC82C}">
      <dgm:prSet/>
      <dgm:spPr/>
      <dgm:t>
        <a:bodyPr/>
        <a:lstStyle/>
        <a:p>
          <a:endParaRPr lang="en-IN" sz="1900" b="1">
            <a:solidFill>
              <a:schemeClr val="tx1"/>
            </a:solidFill>
            <a:latin typeface="Times New Roman" pitchFamily="18" charset="0"/>
            <a:cs typeface="Times New Roman" pitchFamily="18" charset="0"/>
          </a:endParaRPr>
        </a:p>
      </dgm:t>
    </dgm:pt>
    <dgm:pt modelId="{31455B5C-0692-4CFC-A2A3-3AF6E98F1BD3}" type="pres">
      <dgm:prSet presAssocID="{870F3294-357A-474A-83FD-4413BD06A72D}" presName="Name0" presStyleCnt="0">
        <dgm:presLayoutVars>
          <dgm:dir/>
          <dgm:resizeHandles/>
        </dgm:presLayoutVars>
      </dgm:prSet>
      <dgm:spPr/>
      <dgm:t>
        <a:bodyPr/>
        <a:lstStyle/>
        <a:p>
          <a:endParaRPr lang="en-IN"/>
        </a:p>
      </dgm:t>
    </dgm:pt>
    <dgm:pt modelId="{F7DFECE0-26D5-4878-A900-912FB4015B40}" type="pres">
      <dgm:prSet presAssocID="{B5FE1934-1BCA-45B6-BB3C-E8038A53F783}" presName="compNode" presStyleCnt="0"/>
      <dgm:spPr/>
    </dgm:pt>
    <dgm:pt modelId="{EBBB2473-F66E-41B2-8315-590E8FBAFFD4}" type="pres">
      <dgm:prSet presAssocID="{B5FE1934-1BCA-45B6-BB3C-E8038A53F783}" presName="dummyConnPt" presStyleCnt="0"/>
      <dgm:spPr/>
    </dgm:pt>
    <dgm:pt modelId="{D3A5D4CD-BD87-4F90-B721-98684C535320}" type="pres">
      <dgm:prSet presAssocID="{B5FE1934-1BCA-45B6-BB3C-E8038A53F783}" presName="node" presStyleLbl="node1" presStyleIdx="0" presStyleCnt="8">
        <dgm:presLayoutVars>
          <dgm:bulletEnabled val="1"/>
        </dgm:presLayoutVars>
      </dgm:prSet>
      <dgm:spPr/>
      <dgm:t>
        <a:bodyPr/>
        <a:lstStyle/>
        <a:p>
          <a:endParaRPr lang="en-IN"/>
        </a:p>
      </dgm:t>
    </dgm:pt>
    <dgm:pt modelId="{27E79B0F-4F26-4642-B69F-C78BE343B30E}" type="pres">
      <dgm:prSet presAssocID="{A8E9FCFA-0B51-4649-8210-B996E2A2EB72}" presName="sibTrans" presStyleLbl="bgSibTrans2D1" presStyleIdx="0" presStyleCnt="7"/>
      <dgm:spPr/>
      <dgm:t>
        <a:bodyPr/>
        <a:lstStyle/>
        <a:p>
          <a:endParaRPr lang="en-IN"/>
        </a:p>
      </dgm:t>
    </dgm:pt>
    <dgm:pt modelId="{8563D1D5-4D9C-46C0-A03B-75844F4DB30A}" type="pres">
      <dgm:prSet presAssocID="{E9548C31-E001-4730-93A8-AD3639ACF4F3}" presName="compNode" presStyleCnt="0"/>
      <dgm:spPr/>
    </dgm:pt>
    <dgm:pt modelId="{72921DA6-2E14-46F5-A8A5-49A6A611564C}" type="pres">
      <dgm:prSet presAssocID="{E9548C31-E001-4730-93A8-AD3639ACF4F3}" presName="dummyConnPt" presStyleCnt="0"/>
      <dgm:spPr/>
    </dgm:pt>
    <dgm:pt modelId="{87D89962-FCE8-49CA-A34D-D2561CC898F5}" type="pres">
      <dgm:prSet presAssocID="{E9548C31-E001-4730-93A8-AD3639ACF4F3}" presName="node" presStyleLbl="node1" presStyleIdx="1" presStyleCnt="8" custLinFactNeighborX="-1665" custLinFactNeighborY="-2775">
        <dgm:presLayoutVars>
          <dgm:bulletEnabled val="1"/>
        </dgm:presLayoutVars>
      </dgm:prSet>
      <dgm:spPr/>
      <dgm:t>
        <a:bodyPr/>
        <a:lstStyle/>
        <a:p>
          <a:endParaRPr lang="en-IN"/>
        </a:p>
      </dgm:t>
    </dgm:pt>
    <dgm:pt modelId="{3A0A80AF-1C80-4FDB-AD9F-22E2E6CC6360}" type="pres">
      <dgm:prSet presAssocID="{C3849DA5-3EBA-4F81-B91A-A1107870143E}" presName="sibTrans" presStyleLbl="bgSibTrans2D1" presStyleIdx="1" presStyleCnt="7"/>
      <dgm:spPr/>
      <dgm:t>
        <a:bodyPr/>
        <a:lstStyle/>
        <a:p>
          <a:endParaRPr lang="en-IN"/>
        </a:p>
      </dgm:t>
    </dgm:pt>
    <dgm:pt modelId="{405DBFE1-EF74-426D-8D67-B4B4702D57E4}" type="pres">
      <dgm:prSet presAssocID="{AD4F9D23-1580-47AC-91B5-0CF7568FAE75}" presName="compNode" presStyleCnt="0"/>
      <dgm:spPr/>
    </dgm:pt>
    <dgm:pt modelId="{0A74C62F-0E0B-4FBF-A200-F754ED825289}" type="pres">
      <dgm:prSet presAssocID="{AD4F9D23-1580-47AC-91B5-0CF7568FAE75}" presName="dummyConnPt" presStyleCnt="0"/>
      <dgm:spPr/>
    </dgm:pt>
    <dgm:pt modelId="{ED193B43-712E-4636-AB3B-8508DF58DC04}" type="pres">
      <dgm:prSet presAssocID="{AD4F9D23-1580-47AC-91B5-0CF7568FAE75}" presName="node" presStyleLbl="node1" presStyleIdx="2" presStyleCnt="8">
        <dgm:presLayoutVars>
          <dgm:bulletEnabled val="1"/>
        </dgm:presLayoutVars>
      </dgm:prSet>
      <dgm:spPr/>
      <dgm:t>
        <a:bodyPr/>
        <a:lstStyle/>
        <a:p>
          <a:endParaRPr lang="en-IN"/>
        </a:p>
      </dgm:t>
    </dgm:pt>
    <dgm:pt modelId="{457E6896-4D6E-4BF3-AC97-F476BB8DFB2F}" type="pres">
      <dgm:prSet presAssocID="{B001DF5F-BFA6-4619-981B-E059F80156EE}" presName="sibTrans" presStyleLbl="bgSibTrans2D1" presStyleIdx="2" presStyleCnt="7"/>
      <dgm:spPr/>
      <dgm:t>
        <a:bodyPr/>
        <a:lstStyle/>
        <a:p>
          <a:endParaRPr lang="en-IN"/>
        </a:p>
      </dgm:t>
    </dgm:pt>
    <dgm:pt modelId="{B583AA3A-E8AF-4B5D-80BB-1301D81302E7}" type="pres">
      <dgm:prSet presAssocID="{296CD146-E346-4474-BB84-09FEED1BEE41}" presName="compNode" presStyleCnt="0"/>
      <dgm:spPr/>
    </dgm:pt>
    <dgm:pt modelId="{6D996FD2-C25F-475D-A142-A2ADF03B0134}" type="pres">
      <dgm:prSet presAssocID="{296CD146-E346-4474-BB84-09FEED1BEE41}" presName="dummyConnPt" presStyleCnt="0"/>
      <dgm:spPr/>
    </dgm:pt>
    <dgm:pt modelId="{8E1274F5-27FA-4ABE-AAC4-E11B380265A4}" type="pres">
      <dgm:prSet presAssocID="{296CD146-E346-4474-BB84-09FEED1BEE41}" presName="node" presStyleLbl="node1" presStyleIdx="3" presStyleCnt="8">
        <dgm:presLayoutVars>
          <dgm:bulletEnabled val="1"/>
        </dgm:presLayoutVars>
      </dgm:prSet>
      <dgm:spPr/>
      <dgm:t>
        <a:bodyPr/>
        <a:lstStyle/>
        <a:p>
          <a:endParaRPr lang="en-IN"/>
        </a:p>
      </dgm:t>
    </dgm:pt>
    <dgm:pt modelId="{334D068E-2F8B-4B6A-A0E0-2043A5748E95}" type="pres">
      <dgm:prSet presAssocID="{FD003228-A4E8-4BD6-8D71-BF729109610A}" presName="sibTrans" presStyleLbl="bgSibTrans2D1" presStyleIdx="3" presStyleCnt="7"/>
      <dgm:spPr/>
      <dgm:t>
        <a:bodyPr/>
        <a:lstStyle/>
        <a:p>
          <a:endParaRPr lang="en-IN"/>
        </a:p>
      </dgm:t>
    </dgm:pt>
    <dgm:pt modelId="{1AE58EDC-DAD0-42C4-A519-25C5F2D00534}" type="pres">
      <dgm:prSet presAssocID="{135154B1-F4EB-43CC-8B8D-227B07128683}" presName="compNode" presStyleCnt="0"/>
      <dgm:spPr/>
    </dgm:pt>
    <dgm:pt modelId="{5AA4E7E2-36B3-4042-AE7F-71B877B6BB15}" type="pres">
      <dgm:prSet presAssocID="{135154B1-F4EB-43CC-8B8D-227B07128683}" presName="dummyConnPt" presStyleCnt="0"/>
      <dgm:spPr/>
    </dgm:pt>
    <dgm:pt modelId="{332B12BA-58EA-4B1D-AF8F-6F74F6D6F5C8}" type="pres">
      <dgm:prSet presAssocID="{135154B1-F4EB-43CC-8B8D-227B07128683}" presName="node" presStyleLbl="node1" presStyleIdx="4" presStyleCnt="8">
        <dgm:presLayoutVars>
          <dgm:bulletEnabled val="1"/>
        </dgm:presLayoutVars>
      </dgm:prSet>
      <dgm:spPr/>
      <dgm:t>
        <a:bodyPr/>
        <a:lstStyle/>
        <a:p>
          <a:endParaRPr lang="en-IN"/>
        </a:p>
      </dgm:t>
    </dgm:pt>
    <dgm:pt modelId="{F4BD02A3-A846-4807-AB23-09066E207C6A}" type="pres">
      <dgm:prSet presAssocID="{D32F9C8B-0043-4096-BE69-AAA50E0E6968}" presName="sibTrans" presStyleLbl="bgSibTrans2D1" presStyleIdx="4" presStyleCnt="7"/>
      <dgm:spPr/>
      <dgm:t>
        <a:bodyPr/>
        <a:lstStyle/>
        <a:p>
          <a:endParaRPr lang="en-IN"/>
        </a:p>
      </dgm:t>
    </dgm:pt>
    <dgm:pt modelId="{7FEB6CD2-449B-4CB0-AAF6-C3FDDFFA1BC1}" type="pres">
      <dgm:prSet presAssocID="{D69AC36E-047E-45FA-8BF6-DB7C86FB1410}" presName="compNode" presStyleCnt="0"/>
      <dgm:spPr/>
    </dgm:pt>
    <dgm:pt modelId="{545E3690-1A48-4AD0-AF6A-9913F2A7A5A4}" type="pres">
      <dgm:prSet presAssocID="{D69AC36E-047E-45FA-8BF6-DB7C86FB1410}" presName="dummyConnPt" presStyleCnt="0"/>
      <dgm:spPr/>
    </dgm:pt>
    <dgm:pt modelId="{27854FC7-46A8-4528-AFCC-D57C6D2F9617}" type="pres">
      <dgm:prSet presAssocID="{D69AC36E-047E-45FA-8BF6-DB7C86FB1410}" presName="node" presStyleLbl="node1" presStyleIdx="5" presStyleCnt="8">
        <dgm:presLayoutVars>
          <dgm:bulletEnabled val="1"/>
        </dgm:presLayoutVars>
      </dgm:prSet>
      <dgm:spPr/>
      <dgm:t>
        <a:bodyPr/>
        <a:lstStyle/>
        <a:p>
          <a:endParaRPr lang="en-IN"/>
        </a:p>
      </dgm:t>
    </dgm:pt>
    <dgm:pt modelId="{D3172867-A895-4733-8881-31C4F0130D50}" type="pres">
      <dgm:prSet presAssocID="{F2EEE200-1094-4D3D-8020-007C8D85E470}" presName="sibTrans" presStyleLbl="bgSibTrans2D1" presStyleIdx="5" presStyleCnt="7"/>
      <dgm:spPr/>
      <dgm:t>
        <a:bodyPr/>
        <a:lstStyle/>
        <a:p>
          <a:endParaRPr lang="en-IN"/>
        </a:p>
      </dgm:t>
    </dgm:pt>
    <dgm:pt modelId="{E0B54050-06EB-4912-BA1E-2A6E485398D9}" type="pres">
      <dgm:prSet presAssocID="{7B02FE48-E519-42C8-BC16-2A86B47E1A61}" presName="compNode" presStyleCnt="0"/>
      <dgm:spPr/>
    </dgm:pt>
    <dgm:pt modelId="{316304F2-8D3A-499A-8AED-AFE49F217C44}" type="pres">
      <dgm:prSet presAssocID="{7B02FE48-E519-42C8-BC16-2A86B47E1A61}" presName="dummyConnPt" presStyleCnt="0"/>
      <dgm:spPr/>
    </dgm:pt>
    <dgm:pt modelId="{D2EC0685-C165-4920-BE30-F988E7FC8D81}" type="pres">
      <dgm:prSet presAssocID="{7B02FE48-E519-42C8-BC16-2A86B47E1A61}" presName="node" presStyleLbl="node1" presStyleIdx="6" presStyleCnt="8">
        <dgm:presLayoutVars>
          <dgm:bulletEnabled val="1"/>
        </dgm:presLayoutVars>
      </dgm:prSet>
      <dgm:spPr/>
      <dgm:t>
        <a:bodyPr/>
        <a:lstStyle/>
        <a:p>
          <a:endParaRPr lang="en-IN"/>
        </a:p>
      </dgm:t>
    </dgm:pt>
    <dgm:pt modelId="{03BFEA68-356D-4720-8D3F-CC9FEF64F92A}" type="pres">
      <dgm:prSet presAssocID="{FDCD0ADD-551C-4241-AC52-C360A89ACB1F}" presName="sibTrans" presStyleLbl="bgSibTrans2D1" presStyleIdx="6" presStyleCnt="7"/>
      <dgm:spPr/>
      <dgm:t>
        <a:bodyPr/>
        <a:lstStyle/>
        <a:p>
          <a:endParaRPr lang="en-IN"/>
        </a:p>
      </dgm:t>
    </dgm:pt>
    <dgm:pt modelId="{E67566A5-3CD0-4A54-B608-84D0DEE517DF}" type="pres">
      <dgm:prSet presAssocID="{7D389BF8-F001-4282-A766-703EEB96A4F6}" presName="compNode" presStyleCnt="0"/>
      <dgm:spPr/>
    </dgm:pt>
    <dgm:pt modelId="{34C24BC1-473C-4571-9ECB-15903403B29A}" type="pres">
      <dgm:prSet presAssocID="{7D389BF8-F001-4282-A766-703EEB96A4F6}" presName="dummyConnPt" presStyleCnt="0"/>
      <dgm:spPr/>
    </dgm:pt>
    <dgm:pt modelId="{97F32CD6-FADD-4485-A930-B6A00B7D1BB9}" type="pres">
      <dgm:prSet presAssocID="{7D389BF8-F001-4282-A766-703EEB96A4F6}" presName="node" presStyleLbl="node1" presStyleIdx="7" presStyleCnt="8">
        <dgm:presLayoutVars>
          <dgm:bulletEnabled val="1"/>
        </dgm:presLayoutVars>
      </dgm:prSet>
      <dgm:spPr/>
      <dgm:t>
        <a:bodyPr/>
        <a:lstStyle/>
        <a:p>
          <a:endParaRPr lang="en-IN"/>
        </a:p>
      </dgm:t>
    </dgm:pt>
  </dgm:ptLst>
  <dgm:cxnLst>
    <dgm:cxn modelId="{25E828C4-D3D6-4383-8BC4-6C095BD778A4}" type="presOf" srcId="{FDCD0ADD-551C-4241-AC52-C360A89ACB1F}" destId="{03BFEA68-356D-4720-8D3F-CC9FEF64F92A}" srcOrd="0" destOrd="0" presId="urn:microsoft.com/office/officeart/2005/8/layout/bProcess4"/>
    <dgm:cxn modelId="{C9C9659B-E002-46B9-833E-8264D66C53B4}" srcId="{870F3294-357A-474A-83FD-4413BD06A72D}" destId="{D69AC36E-047E-45FA-8BF6-DB7C86FB1410}" srcOrd="5" destOrd="0" parTransId="{F52A9511-810E-47A2-9129-4FF2AFD5CF91}" sibTransId="{F2EEE200-1094-4D3D-8020-007C8D85E470}"/>
    <dgm:cxn modelId="{A2FCEE8B-3D0D-4206-8EFF-C11DCB4165CB}" type="presOf" srcId="{296CD146-E346-4474-BB84-09FEED1BEE41}" destId="{8E1274F5-27FA-4ABE-AAC4-E11B380265A4}" srcOrd="0" destOrd="0" presId="urn:microsoft.com/office/officeart/2005/8/layout/bProcess4"/>
    <dgm:cxn modelId="{FEF5005A-AF94-49D5-ACF3-171EC7DF1EBD}" type="presOf" srcId="{E9548C31-E001-4730-93A8-AD3639ACF4F3}" destId="{87D89962-FCE8-49CA-A34D-D2561CC898F5}" srcOrd="0" destOrd="0" presId="urn:microsoft.com/office/officeart/2005/8/layout/bProcess4"/>
    <dgm:cxn modelId="{94CADF74-9392-48C0-879E-2163C2B3D785}" srcId="{870F3294-357A-474A-83FD-4413BD06A72D}" destId="{296CD146-E346-4474-BB84-09FEED1BEE41}" srcOrd="3" destOrd="0" parTransId="{1AD6B5EB-B6CF-437C-9147-C6AA0D70F5DE}" sibTransId="{FD003228-A4E8-4BD6-8D71-BF729109610A}"/>
    <dgm:cxn modelId="{FDC1E577-8C71-463F-9B30-315123D761FA}" type="presOf" srcId="{D69AC36E-047E-45FA-8BF6-DB7C86FB1410}" destId="{27854FC7-46A8-4528-AFCC-D57C6D2F9617}" srcOrd="0" destOrd="0" presId="urn:microsoft.com/office/officeart/2005/8/layout/bProcess4"/>
    <dgm:cxn modelId="{03160846-ECD8-4E54-8398-6C8DCAC9E79C}" srcId="{870F3294-357A-474A-83FD-4413BD06A72D}" destId="{135154B1-F4EB-43CC-8B8D-227B07128683}" srcOrd="4" destOrd="0" parTransId="{9E7A1675-109F-41D4-8F7B-8D758EF53444}" sibTransId="{D32F9C8B-0043-4096-BE69-AAA50E0E6968}"/>
    <dgm:cxn modelId="{31CFBD04-0F3E-4785-8E9A-BE643047F544}" type="presOf" srcId="{F2EEE200-1094-4D3D-8020-007C8D85E470}" destId="{D3172867-A895-4733-8881-31C4F0130D50}" srcOrd="0" destOrd="0" presId="urn:microsoft.com/office/officeart/2005/8/layout/bProcess4"/>
    <dgm:cxn modelId="{2948F377-4E74-4DF8-81F6-75FBF9F5A956}" type="presOf" srcId="{135154B1-F4EB-43CC-8B8D-227B07128683}" destId="{332B12BA-58EA-4B1D-AF8F-6F74F6D6F5C8}" srcOrd="0" destOrd="0" presId="urn:microsoft.com/office/officeart/2005/8/layout/bProcess4"/>
    <dgm:cxn modelId="{47AC245F-2132-4572-A03E-61249CD82D30}" type="presOf" srcId="{870F3294-357A-474A-83FD-4413BD06A72D}" destId="{31455B5C-0692-4CFC-A2A3-3AF6E98F1BD3}" srcOrd="0" destOrd="0" presId="urn:microsoft.com/office/officeart/2005/8/layout/bProcess4"/>
    <dgm:cxn modelId="{E6A1C521-46AB-48D1-B62F-085005C4C833}" type="presOf" srcId="{D32F9C8B-0043-4096-BE69-AAA50E0E6968}" destId="{F4BD02A3-A846-4807-AB23-09066E207C6A}" srcOrd="0" destOrd="0" presId="urn:microsoft.com/office/officeart/2005/8/layout/bProcess4"/>
    <dgm:cxn modelId="{8F805B50-21C4-4A96-BF3F-CDF59565D7C7}" type="presOf" srcId="{AD4F9D23-1580-47AC-91B5-0CF7568FAE75}" destId="{ED193B43-712E-4636-AB3B-8508DF58DC04}" srcOrd="0" destOrd="0" presId="urn:microsoft.com/office/officeart/2005/8/layout/bProcess4"/>
    <dgm:cxn modelId="{9390149D-BEC7-4FB3-A9B9-BD52FA6FD772}" type="presOf" srcId="{FD003228-A4E8-4BD6-8D71-BF729109610A}" destId="{334D068E-2F8B-4B6A-A0E0-2043A5748E95}" srcOrd="0" destOrd="0" presId="urn:microsoft.com/office/officeart/2005/8/layout/bProcess4"/>
    <dgm:cxn modelId="{FB9D4317-ED19-4FF2-9A24-F5CD9A31CEA8}" type="presOf" srcId="{C3849DA5-3EBA-4F81-B91A-A1107870143E}" destId="{3A0A80AF-1C80-4FDB-AD9F-22E2E6CC6360}" srcOrd="0" destOrd="0" presId="urn:microsoft.com/office/officeart/2005/8/layout/bProcess4"/>
    <dgm:cxn modelId="{E7C33144-3A13-4573-932E-8C95E4DDA1B0}" srcId="{870F3294-357A-474A-83FD-4413BD06A72D}" destId="{AD4F9D23-1580-47AC-91B5-0CF7568FAE75}" srcOrd="2" destOrd="0" parTransId="{68B52887-8539-458A-9C84-78E2DE436C58}" sibTransId="{B001DF5F-BFA6-4619-981B-E059F80156EE}"/>
    <dgm:cxn modelId="{575300D6-FB6C-4977-B1D4-DE80F79900DC}" type="presOf" srcId="{B001DF5F-BFA6-4619-981B-E059F80156EE}" destId="{457E6896-4D6E-4BF3-AC97-F476BB8DFB2F}" srcOrd="0" destOrd="0" presId="urn:microsoft.com/office/officeart/2005/8/layout/bProcess4"/>
    <dgm:cxn modelId="{509CD9F0-E784-4CF9-8F48-626E5A5C8233}" type="presOf" srcId="{7D389BF8-F001-4282-A766-703EEB96A4F6}" destId="{97F32CD6-FADD-4485-A930-B6A00B7D1BB9}" srcOrd="0" destOrd="0" presId="urn:microsoft.com/office/officeart/2005/8/layout/bProcess4"/>
    <dgm:cxn modelId="{B88570D4-3A4F-4B18-A077-6DE5C2DB328C}" type="presOf" srcId="{A8E9FCFA-0B51-4649-8210-B996E2A2EB72}" destId="{27E79B0F-4F26-4642-B69F-C78BE343B30E}" srcOrd="0" destOrd="0" presId="urn:microsoft.com/office/officeart/2005/8/layout/bProcess4"/>
    <dgm:cxn modelId="{D8D33136-C068-4FE9-81A7-3DA07D8CABB0}" srcId="{870F3294-357A-474A-83FD-4413BD06A72D}" destId="{B5FE1934-1BCA-45B6-BB3C-E8038A53F783}" srcOrd="0" destOrd="0" parTransId="{BB75B8D7-307C-4483-B9B1-83D8A12FF64E}" sibTransId="{A8E9FCFA-0B51-4649-8210-B996E2A2EB72}"/>
    <dgm:cxn modelId="{DAC22171-B11C-46CC-841C-393CB86DE11B}" type="presOf" srcId="{B5FE1934-1BCA-45B6-BB3C-E8038A53F783}" destId="{D3A5D4CD-BD87-4F90-B721-98684C535320}" srcOrd="0" destOrd="0" presId="urn:microsoft.com/office/officeart/2005/8/layout/bProcess4"/>
    <dgm:cxn modelId="{A1D9050B-6CB6-4FA7-8E67-A9683C6AC82C}" srcId="{870F3294-357A-474A-83FD-4413BD06A72D}" destId="{7D389BF8-F001-4282-A766-703EEB96A4F6}" srcOrd="7" destOrd="0" parTransId="{3527F3EE-6D11-404A-A7B8-BCDB826E8C49}" sibTransId="{ECF93BE4-EDBB-457A-96A7-C773ED2BE862}"/>
    <dgm:cxn modelId="{2627E189-6800-4C5B-BEF0-94EDC04BBBB3}" srcId="{870F3294-357A-474A-83FD-4413BD06A72D}" destId="{7B02FE48-E519-42C8-BC16-2A86B47E1A61}" srcOrd="6" destOrd="0" parTransId="{CA4CA2C4-CCC2-4F7C-A89C-7B403D7954BD}" sibTransId="{FDCD0ADD-551C-4241-AC52-C360A89ACB1F}"/>
    <dgm:cxn modelId="{1BB16D18-CCC6-4B36-B863-855856065FB0}" srcId="{870F3294-357A-474A-83FD-4413BD06A72D}" destId="{E9548C31-E001-4730-93A8-AD3639ACF4F3}" srcOrd="1" destOrd="0" parTransId="{11ADC780-37D3-447E-91A7-B8E2644DCE9D}" sibTransId="{C3849DA5-3EBA-4F81-B91A-A1107870143E}"/>
    <dgm:cxn modelId="{E34233CA-2CFB-43FA-86A4-BB839594BE99}" type="presOf" srcId="{7B02FE48-E519-42C8-BC16-2A86B47E1A61}" destId="{D2EC0685-C165-4920-BE30-F988E7FC8D81}" srcOrd="0" destOrd="0" presId="urn:microsoft.com/office/officeart/2005/8/layout/bProcess4"/>
    <dgm:cxn modelId="{6658F474-DD0D-42C4-95FC-EF1206C470CC}" type="presParOf" srcId="{31455B5C-0692-4CFC-A2A3-3AF6E98F1BD3}" destId="{F7DFECE0-26D5-4878-A900-912FB4015B40}" srcOrd="0" destOrd="0" presId="urn:microsoft.com/office/officeart/2005/8/layout/bProcess4"/>
    <dgm:cxn modelId="{5F2B2F5A-B766-40D0-B79E-65CD68A6D06E}" type="presParOf" srcId="{F7DFECE0-26D5-4878-A900-912FB4015B40}" destId="{EBBB2473-F66E-41B2-8315-590E8FBAFFD4}" srcOrd="0" destOrd="0" presId="urn:microsoft.com/office/officeart/2005/8/layout/bProcess4"/>
    <dgm:cxn modelId="{95EE11A4-26D3-4302-92BE-CFFCB323066F}" type="presParOf" srcId="{F7DFECE0-26D5-4878-A900-912FB4015B40}" destId="{D3A5D4CD-BD87-4F90-B721-98684C535320}" srcOrd="1" destOrd="0" presId="urn:microsoft.com/office/officeart/2005/8/layout/bProcess4"/>
    <dgm:cxn modelId="{0F8474F3-69CD-44CF-A386-92C1E67D246E}" type="presParOf" srcId="{31455B5C-0692-4CFC-A2A3-3AF6E98F1BD3}" destId="{27E79B0F-4F26-4642-B69F-C78BE343B30E}" srcOrd="1" destOrd="0" presId="urn:microsoft.com/office/officeart/2005/8/layout/bProcess4"/>
    <dgm:cxn modelId="{A2E6A078-46E9-4C7B-89E2-A048C3A51350}" type="presParOf" srcId="{31455B5C-0692-4CFC-A2A3-3AF6E98F1BD3}" destId="{8563D1D5-4D9C-46C0-A03B-75844F4DB30A}" srcOrd="2" destOrd="0" presId="urn:microsoft.com/office/officeart/2005/8/layout/bProcess4"/>
    <dgm:cxn modelId="{645384FB-1552-477E-A95C-92C2134AF1E0}" type="presParOf" srcId="{8563D1D5-4D9C-46C0-A03B-75844F4DB30A}" destId="{72921DA6-2E14-46F5-A8A5-49A6A611564C}" srcOrd="0" destOrd="0" presId="urn:microsoft.com/office/officeart/2005/8/layout/bProcess4"/>
    <dgm:cxn modelId="{FA6E7ADD-219F-421D-B8D2-382182A3A13B}" type="presParOf" srcId="{8563D1D5-4D9C-46C0-A03B-75844F4DB30A}" destId="{87D89962-FCE8-49CA-A34D-D2561CC898F5}" srcOrd="1" destOrd="0" presId="urn:microsoft.com/office/officeart/2005/8/layout/bProcess4"/>
    <dgm:cxn modelId="{1E2A6A8B-2195-4B57-AA75-F978C4D3F20F}" type="presParOf" srcId="{31455B5C-0692-4CFC-A2A3-3AF6E98F1BD3}" destId="{3A0A80AF-1C80-4FDB-AD9F-22E2E6CC6360}" srcOrd="3" destOrd="0" presId="urn:microsoft.com/office/officeart/2005/8/layout/bProcess4"/>
    <dgm:cxn modelId="{D0E67A9E-7E71-4F9C-9232-593F0E4B4BD6}" type="presParOf" srcId="{31455B5C-0692-4CFC-A2A3-3AF6E98F1BD3}" destId="{405DBFE1-EF74-426D-8D67-B4B4702D57E4}" srcOrd="4" destOrd="0" presId="urn:microsoft.com/office/officeart/2005/8/layout/bProcess4"/>
    <dgm:cxn modelId="{BD2F933D-8AF8-4FCA-8CA1-72D498A6D7B8}" type="presParOf" srcId="{405DBFE1-EF74-426D-8D67-B4B4702D57E4}" destId="{0A74C62F-0E0B-4FBF-A200-F754ED825289}" srcOrd="0" destOrd="0" presId="urn:microsoft.com/office/officeart/2005/8/layout/bProcess4"/>
    <dgm:cxn modelId="{51BBCD7F-0413-4B8E-89BB-568C6705DD37}" type="presParOf" srcId="{405DBFE1-EF74-426D-8D67-B4B4702D57E4}" destId="{ED193B43-712E-4636-AB3B-8508DF58DC04}" srcOrd="1" destOrd="0" presId="urn:microsoft.com/office/officeart/2005/8/layout/bProcess4"/>
    <dgm:cxn modelId="{C67D5969-EAF7-40FF-9AC6-19EE9CB79BBA}" type="presParOf" srcId="{31455B5C-0692-4CFC-A2A3-3AF6E98F1BD3}" destId="{457E6896-4D6E-4BF3-AC97-F476BB8DFB2F}" srcOrd="5" destOrd="0" presId="urn:microsoft.com/office/officeart/2005/8/layout/bProcess4"/>
    <dgm:cxn modelId="{193BEC69-9399-4EBF-B08F-0078FB71A87B}" type="presParOf" srcId="{31455B5C-0692-4CFC-A2A3-3AF6E98F1BD3}" destId="{B583AA3A-E8AF-4B5D-80BB-1301D81302E7}" srcOrd="6" destOrd="0" presId="urn:microsoft.com/office/officeart/2005/8/layout/bProcess4"/>
    <dgm:cxn modelId="{F9C06008-EE19-440D-8533-F7821C5302BB}" type="presParOf" srcId="{B583AA3A-E8AF-4B5D-80BB-1301D81302E7}" destId="{6D996FD2-C25F-475D-A142-A2ADF03B0134}" srcOrd="0" destOrd="0" presId="urn:microsoft.com/office/officeart/2005/8/layout/bProcess4"/>
    <dgm:cxn modelId="{1BEE9B82-A2EE-45D4-A18F-03315C53E1A4}" type="presParOf" srcId="{B583AA3A-E8AF-4B5D-80BB-1301D81302E7}" destId="{8E1274F5-27FA-4ABE-AAC4-E11B380265A4}" srcOrd="1" destOrd="0" presId="urn:microsoft.com/office/officeart/2005/8/layout/bProcess4"/>
    <dgm:cxn modelId="{48B3DD9D-A0E0-485B-BE4B-FC049267DF8C}" type="presParOf" srcId="{31455B5C-0692-4CFC-A2A3-3AF6E98F1BD3}" destId="{334D068E-2F8B-4B6A-A0E0-2043A5748E95}" srcOrd="7" destOrd="0" presId="urn:microsoft.com/office/officeart/2005/8/layout/bProcess4"/>
    <dgm:cxn modelId="{08DCBD4F-14A0-4644-885C-F6B13A191196}" type="presParOf" srcId="{31455B5C-0692-4CFC-A2A3-3AF6E98F1BD3}" destId="{1AE58EDC-DAD0-42C4-A519-25C5F2D00534}" srcOrd="8" destOrd="0" presId="urn:microsoft.com/office/officeart/2005/8/layout/bProcess4"/>
    <dgm:cxn modelId="{94EC5783-0E5E-4AF3-B2A8-F3361F68168E}" type="presParOf" srcId="{1AE58EDC-DAD0-42C4-A519-25C5F2D00534}" destId="{5AA4E7E2-36B3-4042-AE7F-71B877B6BB15}" srcOrd="0" destOrd="0" presId="urn:microsoft.com/office/officeart/2005/8/layout/bProcess4"/>
    <dgm:cxn modelId="{D1208E6E-4D53-435D-857A-0C67A5EEE031}" type="presParOf" srcId="{1AE58EDC-DAD0-42C4-A519-25C5F2D00534}" destId="{332B12BA-58EA-4B1D-AF8F-6F74F6D6F5C8}" srcOrd="1" destOrd="0" presId="urn:microsoft.com/office/officeart/2005/8/layout/bProcess4"/>
    <dgm:cxn modelId="{7DAF281F-FBA0-4CF4-8385-E30C4BBE3F63}" type="presParOf" srcId="{31455B5C-0692-4CFC-A2A3-3AF6E98F1BD3}" destId="{F4BD02A3-A846-4807-AB23-09066E207C6A}" srcOrd="9" destOrd="0" presId="urn:microsoft.com/office/officeart/2005/8/layout/bProcess4"/>
    <dgm:cxn modelId="{01C9F851-7A1D-4B13-A785-364F1B822599}" type="presParOf" srcId="{31455B5C-0692-4CFC-A2A3-3AF6E98F1BD3}" destId="{7FEB6CD2-449B-4CB0-AAF6-C3FDDFFA1BC1}" srcOrd="10" destOrd="0" presId="urn:microsoft.com/office/officeart/2005/8/layout/bProcess4"/>
    <dgm:cxn modelId="{383EB4A0-D692-48D9-9899-B6E0BA8496FA}" type="presParOf" srcId="{7FEB6CD2-449B-4CB0-AAF6-C3FDDFFA1BC1}" destId="{545E3690-1A48-4AD0-AF6A-9913F2A7A5A4}" srcOrd="0" destOrd="0" presId="urn:microsoft.com/office/officeart/2005/8/layout/bProcess4"/>
    <dgm:cxn modelId="{0B66776F-C09F-414B-96A1-4A908C42D124}" type="presParOf" srcId="{7FEB6CD2-449B-4CB0-AAF6-C3FDDFFA1BC1}" destId="{27854FC7-46A8-4528-AFCC-D57C6D2F9617}" srcOrd="1" destOrd="0" presId="urn:microsoft.com/office/officeart/2005/8/layout/bProcess4"/>
    <dgm:cxn modelId="{F120B17D-1AB1-4DE1-9315-FF2440B69FF8}" type="presParOf" srcId="{31455B5C-0692-4CFC-A2A3-3AF6E98F1BD3}" destId="{D3172867-A895-4733-8881-31C4F0130D50}" srcOrd="11" destOrd="0" presId="urn:microsoft.com/office/officeart/2005/8/layout/bProcess4"/>
    <dgm:cxn modelId="{8BDE2A06-887E-4CCA-BE42-565C5535474C}" type="presParOf" srcId="{31455B5C-0692-4CFC-A2A3-3AF6E98F1BD3}" destId="{E0B54050-06EB-4912-BA1E-2A6E485398D9}" srcOrd="12" destOrd="0" presId="urn:microsoft.com/office/officeart/2005/8/layout/bProcess4"/>
    <dgm:cxn modelId="{8A74CDDC-2D2D-4735-92D9-6684C4BD57B7}" type="presParOf" srcId="{E0B54050-06EB-4912-BA1E-2A6E485398D9}" destId="{316304F2-8D3A-499A-8AED-AFE49F217C44}" srcOrd="0" destOrd="0" presId="urn:microsoft.com/office/officeart/2005/8/layout/bProcess4"/>
    <dgm:cxn modelId="{29FDF799-B587-469F-B178-122ECC805DB7}" type="presParOf" srcId="{E0B54050-06EB-4912-BA1E-2A6E485398D9}" destId="{D2EC0685-C165-4920-BE30-F988E7FC8D81}" srcOrd="1" destOrd="0" presId="urn:microsoft.com/office/officeart/2005/8/layout/bProcess4"/>
    <dgm:cxn modelId="{BF781667-061C-4A99-9B71-B1343715735E}" type="presParOf" srcId="{31455B5C-0692-4CFC-A2A3-3AF6E98F1BD3}" destId="{03BFEA68-356D-4720-8D3F-CC9FEF64F92A}" srcOrd="13" destOrd="0" presId="urn:microsoft.com/office/officeart/2005/8/layout/bProcess4"/>
    <dgm:cxn modelId="{130F27CE-CEC4-4F7B-AC70-4AE1E778A03D}" type="presParOf" srcId="{31455B5C-0692-4CFC-A2A3-3AF6E98F1BD3}" destId="{E67566A5-3CD0-4A54-B608-84D0DEE517DF}" srcOrd="14" destOrd="0" presId="urn:microsoft.com/office/officeart/2005/8/layout/bProcess4"/>
    <dgm:cxn modelId="{8FA4D3C0-D3EA-4070-B31F-B0B466A9EEEA}" type="presParOf" srcId="{E67566A5-3CD0-4A54-B608-84D0DEE517DF}" destId="{34C24BC1-473C-4571-9ECB-15903403B29A}" srcOrd="0" destOrd="0" presId="urn:microsoft.com/office/officeart/2005/8/layout/bProcess4"/>
    <dgm:cxn modelId="{239C9D9E-5F06-49B2-B7D6-7FA9B58B877A}" type="presParOf" srcId="{E67566A5-3CD0-4A54-B608-84D0DEE517DF}" destId="{97F32CD6-FADD-4485-A930-B6A00B7D1BB9}"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AACBB8-70F3-490D-9821-23EFFED32370}">
      <dsp:nvSpPr>
        <dsp:cNvPr id="0" name=""/>
        <dsp:cNvSpPr/>
      </dsp:nvSpPr>
      <dsp:spPr>
        <a:xfrm>
          <a:off x="371330" y="4917"/>
          <a:ext cx="2928177" cy="1756906"/>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solidFill>
                <a:schemeClr val="tx1"/>
              </a:solidFill>
            </a:rPr>
            <a:t>Goal Oriented</a:t>
          </a:r>
          <a:endParaRPr lang="en-IN" sz="2400" kern="1200" dirty="0">
            <a:solidFill>
              <a:schemeClr val="tx1"/>
            </a:solidFill>
          </a:endParaRPr>
        </a:p>
      </dsp:txBody>
      <dsp:txXfrm>
        <a:off x="371330" y="4917"/>
        <a:ext cx="2928177" cy="1756906"/>
      </dsp:txXfrm>
    </dsp:sp>
    <dsp:sp modelId="{D178010D-D57A-41AD-9900-A59642BB1FF4}">
      <dsp:nvSpPr>
        <dsp:cNvPr id="0" name=""/>
        <dsp:cNvSpPr/>
      </dsp:nvSpPr>
      <dsp:spPr>
        <a:xfrm>
          <a:off x="3592325" y="4917"/>
          <a:ext cx="2928177" cy="1756906"/>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solidFill>
                <a:schemeClr val="tx1"/>
              </a:solidFill>
            </a:rPr>
            <a:t>Primary Function</a:t>
          </a:r>
          <a:endParaRPr lang="en-IN" sz="2400" kern="1200" dirty="0">
            <a:solidFill>
              <a:schemeClr val="tx1"/>
            </a:solidFill>
          </a:endParaRPr>
        </a:p>
      </dsp:txBody>
      <dsp:txXfrm>
        <a:off x="3592325" y="4917"/>
        <a:ext cx="2928177" cy="1756906"/>
      </dsp:txXfrm>
    </dsp:sp>
    <dsp:sp modelId="{EF2B2603-3100-4F5C-94DA-C7C1D09BDE92}">
      <dsp:nvSpPr>
        <dsp:cNvPr id="0" name=""/>
        <dsp:cNvSpPr/>
      </dsp:nvSpPr>
      <dsp:spPr>
        <a:xfrm>
          <a:off x="6813321" y="4917"/>
          <a:ext cx="2928177" cy="1756906"/>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solidFill>
                <a:schemeClr val="tx1"/>
              </a:solidFill>
            </a:rPr>
            <a:t>Intellectual - Thinking Process</a:t>
          </a:r>
          <a:endParaRPr lang="en-IN" sz="2400" kern="1200" dirty="0">
            <a:solidFill>
              <a:schemeClr val="tx1"/>
            </a:solidFill>
          </a:endParaRPr>
        </a:p>
      </dsp:txBody>
      <dsp:txXfrm>
        <a:off x="6813321" y="4917"/>
        <a:ext cx="2928177" cy="1756906"/>
      </dsp:txXfrm>
    </dsp:sp>
    <dsp:sp modelId="{04B93470-86D2-40A7-900E-CD24DA28C27C}">
      <dsp:nvSpPr>
        <dsp:cNvPr id="0" name=""/>
        <dsp:cNvSpPr/>
      </dsp:nvSpPr>
      <dsp:spPr>
        <a:xfrm>
          <a:off x="371330" y="2054642"/>
          <a:ext cx="2928177" cy="1756906"/>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solidFill>
                <a:schemeClr val="tx1"/>
              </a:solidFill>
            </a:rPr>
            <a:t>Pervasive</a:t>
          </a:r>
          <a:endParaRPr lang="en-IN" sz="2400" kern="1200" dirty="0">
            <a:solidFill>
              <a:schemeClr val="tx1"/>
            </a:solidFill>
          </a:endParaRPr>
        </a:p>
      </dsp:txBody>
      <dsp:txXfrm>
        <a:off x="371330" y="2054642"/>
        <a:ext cx="2928177" cy="1756906"/>
      </dsp:txXfrm>
    </dsp:sp>
    <dsp:sp modelId="{A9BF41AD-72F7-4B3D-94DE-8C1D4999BE3E}">
      <dsp:nvSpPr>
        <dsp:cNvPr id="0" name=""/>
        <dsp:cNvSpPr/>
      </dsp:nvSpPr>
      <dsp:spPr>
        <a:xfrm>
          <a:off x="3592325" y="2054642"/>
          <a:ext cx="2928177" cy="1756906"/>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solidFill>
                <a:schemeClr val="tx1"/>
              </a:solidFill>
            </a:rPr>
            <a:t>Continuous Process</a:t>
          </a:r>
          <a:endParaRPr lang="en-IN" sz="2400" kern="1200" dirty="0">
            <a:solidFill>
              <a:schemeClr val="tx1"/>
            </a:solidFill>
          </a:endParaRPr>
        </a:p>
      </dsp:txBody>
      <dsp:txXfrm>
        <a:off x="3592325" y="2054642"/>
        <a:ext cx="2928177" cy="1756906"/>
      </dsp:txXfrm>
    </dsp:sp>
    <dsp:sp modelId="{0176365E-658A-4ABA-BECF-7503E0CE15AD}">
      <dsp:nvSpPr>
        <dsp:cNvPr id="0" name=""/>
        <dsp:cNvSpPr/>
      </dsp:nvSpPr>
      <dsp:spPr>
        <a:xfrm>
          <a:off x="6813321" y="2054642"/>
          <a:ext cx="2928177" cy="1756906"/>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solidFill>
                <a:schemeClr val="tx1"/>
              </a:solidFill>
            </a:rPr>
            <a:t>Selective Process </a:t>
          </a:r>
          <a:endParaRPr lang="en-IN" sz="2400" kern="1200" dirty="0">
            <a:solidFill>
              <a:schemeClr val="tx1"/>
            </a:solidFill>
          </a:endParaRPr>
        </a:p>
      </dsp:txBody>
      <dsp:txXfrm>
        <a:off x="6813321" y="2054642"/>
        <a:ext cx="2928177" cy="1756906"/>
      </dsp:txXfrm>
    </dsp:sp>
    <dsp:sp modelId="{8103F3B5-0CAD-40FE-A068-CC917BD7A6F1}">
      <dsp:nvSpPr>
        <dsp:cNvPr id="0" name=""/>
        <dsp:cNvSpPr/>
      </dsp:nvSpPr>
      <dsp:spPr>
        <a:xfrm>
          <a:off x="371330" y="4104366"/>
          <a:ext cx="2928177" cy="1756906"/>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solidFill>
                <a:schemeClr val="tx1"/>
              </a:solidFill>
            </a:rPr>
            <a:t>Objective &amp; Rational</a:t>
          </a:r>
          <a:endParaRPr lang="en-IN" sz="2400" kern="1200" dirty="0">
            <a:solidFill>
              <a:schemeClr val="tx1"/>
            </a:solidFill>
          </a:endParaRPr>
        </a:p>
      </dsp:txBody>
      <dsp:txXfrm>
        <a:off x="371330" y="4104366"/>
        <a:ext cx="2928177" cy="1756906"/>
      </dsp:txXfrm>
    </dsp:sp>
    <dsp:sp modelId="{A0B779D4-D892-4E44-8EDD-18FC84373E17}">
      <dsp:nvSpPr>
        <dsp:cNvPr id="0" name=""/>
        <dsp:cNvSpPr/>
      </dsp:nvSpPr>
      <dsp:spPr>
        <a:xfrm>
          <a:off x="3592325" y="4104366"/>
          <a:ext cx="2928177" cy="1756906"/>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smtClean="0">
              <a:solidFill>
                <a:schemeClr val="tx1"/>
              </a:solidFill>
            </a:rPr>
            <a:t>Integrated Process – Involves procedures, policies and strategies</a:t>
          </a:r>
          <a:endParaRPr lang="en-IN" sz="2400" kern="1200" dirty="0" smtClean="0">
            <a:solidFill>
              <a:schemeClr val="tx1"/>
            </a:solidFill>
          </a:endParaRPr>
        </a:p>
      </dsp:txBody>
      <dsp:txXfrm>
        <a:off x="3592325" y="4104366"/>
        <a:ext cx="2928177" cy="1756906"/>
      </dsp:txXfrm>
    </dsp:sp>
    <dsp:sp modelId="{48320EF6-93EE-4FAC-9088-3D9B6ECFA76A}">
      <dsp:nvSpPr>
        <dsp:cNvPr id="0" name=""/>
        <dsp:cNvSpPr/>
      </dsp:nvSpPr>
      <dsp:spPr>
        <a:xfrm>
          <a:off x="6813321" y="4104366"/>
          <a:ext cx="2928177" cy="1756906"/>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smtClean="0">
              <a:solidFill>
                <a:schemeClr val="tx1"/>
              </a:solidFill>
            </a:rPr>
            <a:t>Focusses on Objectives</a:t>
          </a:r>
          <a:endParaRPr lang="en-IN" sz="2400" kern="1200" dirty="0" smtClean="0">
            <a:solidFill>
              <a:schemeClr val="tx1"/>
            </a:solidFill>
          </a:endParaRPr>
        </a:p>
      </dsp:txBody>
      <dsp:txXfrm>
        <a:off x="6813321" y="4104366"/>
        <a:ext cx="2928177" cy="175690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0C2864-2C44-4467-B4BF-82F8147FD140}">
      <dsp:nvSpPr>
        <dsp:cNvPr id="0" name=""/>
        <dsp:cNvSpPr/>
      </dsp:nvSpPr>
      <dsp:spPr>
        <a:xfrm>
          <a:off x="2952810" y="1748061"/>
          <a:ext cx="2221862" cy="1922001"/>
        </a:xfrm>
        <a:prstGeom prst="hexagon">
          <a:avLst>
            <a:gd name="adj" fmla="val 28570"/>
            <a:gd name="vf" fmla="val 11547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IN" sz="1800" kern="1200" dirty="0"/>
            <a:t>Essentials of decision making</a:t>
          </a:r>
        </a:p>
      </dsp:txBody>
      <dsp:txXfrm>
        <a:off x="3321004" y="2066564"/>
        <a:ext cx="1485474" cy="1284995"/>
      </dsp:txXfrm>
    </dsp:sp>
    <dsp:sp modelId="{931187B0-DAEF-48B5-A2A3-62BEB2A37885}">
      <dsp:nvSpPr>
        <dsp:cNvPr id="0" name=""/>
        <dsp:cNvSpPr/>
      </dsp:nvSpPr>
      <dsp:spPr>
        <a:xfrm>
          <a:off x="4344123" y="828514"/>
          <a:ext cx="838302" cy="722308"/>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DD7EF03-E215-4C8E-9C12-66729A134E9E}">
      <dsp:nvSpPr>
        <dsp:cNvPr id="0" name=""/>
        <dsp:cNvSpPr/>
      </dsp:nvSpPr>
      <dsp:spPr>
        <a:xfrm>
          <a:off x="3157475" y="0"/>
          <a:ext cx="1820800" cy="1575206"/>
        </a:xfrm>
        <a:prstGeom prst="hexagon">
          <a:avLst>
            <a:gd name="adj" fmla="val 28570"/>
            <a:gd name="vf" fmla="val 11547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IN" sz="1800" kern="1200" dirty="0"/>
            <a:t>Subject matter of decision making</a:t>
          </a:r>
        </a:p>
      </dsp:txBody>
      <dsp:txXfrm>
        <a:off x="3459220" y="261045"/>
        <a:ext cx="1217310" cy="1053116"/>
      </dsp:txXfrm>
    </dsp:sp>
    <dsp:sp modelId="{E3DCB869-3EAC-4179-BE93-CD19D7A1FB37}">
      <dsp:nvSpPr>
        <dsp:cNvPr id="0" name=""/>
        <dsp:cNvSpPr/>
      </dsp:nvSpPr>
      <dsp:spPr>
        <a:xfrm>
          <a:off x="5322487" y="2178846"/>
          <a:ext cx="838302" cy="722308"/>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A86A7EA-2DA8-4B95-AD74-9D41810FCCD6}">
      <dsp:nvSpPr>
        <dsp:cNvPr id="0" name=""/>
        <dsp:cNvSpPr/>
      </dsp:nvSpPr>
      <dsp:spPr>
        <a:xfrm>
          <a:off x="4827361" y="968857"/>
          <a:ext cx="1820800" cy="1575206"/>
        </a:xfrm>
        <a:prstGeom prst="hexagon">
          <a:avLst>
            <a:gd name="adj" fmla="val 28570"/>
            <a:gd name="vf" fmla="val 11547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IN" sz="1800" kern="1200" dirty="0"/>
            <a:t>Analysis of  the objectives and policies</a:t>
          </a:r>
        </a:p>
      </dsp:txBody>
      <dsp:txXfrm>
        <a:off x="5129106" y="1229902"/>
        <a:ext cx="1217310" cy="1053116"/>
      </dsp:txXfrm>
    </dsp:sp>
    <dsp:sp modelId="{23FF655A-235F-47F3-B5EE-EE95D117F305}">
      <dsp:nvSpPr>
        <dsp:cNvPr id="0" name=""/>
        <dsp:cNvSpPr/>
      </dsp:nvSpPr>
      <dsp:spPr>
        <a:xfrm>
          <a:off x="4642852" y="3703117"/>
          <a:ext cx="838302" cy="722308"/>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148C8E-7B95-4A56-926D-D84B4751635B}">
      <dsp:nvSpPr>
        <dsp:cNvPr id="0" name=""/>
        <dsp:cNvSpPr/>
      </dsp:nvSpPr>
      <dsp:spPr>
        <a:xfrm>
          <a:off x="4827361" y="2873519"/>
          <a:ext cx="1820800" cy="1575206"/>
        </a:xfrm>
        <a:prstGeom prst="hexagon">
          <a:avLst>
            <a:gd name="adj" fmla="val 28570"/>
            <a:gd name="vf" fmla="val 11547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IN" sz="1800" kern="1200" dirty="0"/>
            <a:t>Systematic gathering of information</a:t>
          </a:r>
        </a:p>
      </dsp:txBody>
      <dsp:txXfrm>
        <a:off x="5129106" y="3134564"/>
        <a:ext cx="1217310" cy="1053116"/>
      </dsp:txXfrm>
    </dsp:sp>
    <dsp:sp modelId="{D2A7BFB9-8B3A-4249-859B-A527AFA771CE}">
      <dsp:nvSpPr>
        <dsp:cNvPr id="0" name=""/>
        <dsp:cNvSpPr/>
      </dsp:nvSpPr>
      <dsp:spPr>
        <a:xfrm>
          <a:off x="2956944" y="3861342"/>
          <a:ext cx="838302" cy="722308"/>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C8AD0E6-C428-491E-AD45-234DCEF335B6}">
      <dsp:nvSpPr>
        <dsp:cNvPr id="0" name=""/>
        <dsp:cNvSpPr/>
      </dsp:nvSpPr>
      <dsp:spPr>
        <a:xfrm>
          <a:off x="3157475" y="3843460"/>
          <a:ext cx="1820800" cy="1575206"/>
        </a:xfrm>
        <a:prstGeom prst="hexagon">
          <a:avLst>
            <a:gd name="adj" fmla="val 28570"/>
            <a:gd name="vf" fmla="val 11547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IN" sz="1800" kern="1200" dirty="0"/>
            <a:t>Analytical study of the alternatives</a:t>
          </a:r>
        </a:p>
      </dsp:txBody>
      <dsp:txXfrm>
        <a:off x="3459220" y="4104505"/>
        <a:ext cx="1217310" cy="1053116"/>
      </dsp:txXfrm>
    </dsp:sp>
    <dsp:sp modelId="{3B241005-AE6E-486D-97CA-A2CADA3B448B}">
      <dsp:nvSpPr>
        <dsp:cNvPr id="0" name=""/>
        <dsp:cNvSpPr/>
      </dsp:nvSpPr>
      <dsp:spPr>
        <a:xfrm>
          <a:off x="1962559" y="2511552"/>
          <a:ext cx="838302" cy="722308"/>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989E80-3D1D-46B6-B156-27962D1DF02F}">
      <dsp:nvSpPr>
        <dsp:cNvPr id="0" name=""/>
        <dsp:cNvSpPr/>
      </dsp:nvSpPr>
      <dsp:spPr>
        <a:xfrm>
          <a:off x="1479837" y="2874602"/>
          <a:ext cx="1820800" cy="1575206"/>
        </a:xfrm>
        <a:prstGeom prst="hexagon">
          <a:avLst>
            <a:gd name="adj" fmla="val 28570"/>
            <a:gd name="vf" fmla="val 11547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IN" sz="1800" kern="1200" dirty="0"/>
            <a:t>Proper communication system</a:t>
          </a:r>
        </a:p>
      </dsp:txBody>
      <dsp:txXfrm>
        <a:off x="1781582" y="3135647"/>
        <a:ext cx="1217310" cy="1053116"/>
      </dsp:txXfrm>
    </dsp:sp>
    <dsp:sp modelId="{8804E557-F396-4F4B-822F-80FC911B1487}">
      <dsp:nvSpPr>
        <dsp:cNvPr id="0" name=""/>
        <dsp:cNvSpPr/>
      </dsp:nvSpPr>
      <dsp:spPr>
        <a:xfrm>
          <a:off x="1479837" y="966690"/>
          <a:ext cx="1820800" cy="1575206"/>
        </a:xfrm>
        <a:prstGeom prst="hexagon">
          <a:avLst>
            <a:gd name="adj" fmla="val 28570"/>
            <a:gd name="vf" fmla="val 11547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IN" sz="1800" kern="1200" dirty="0"/>
            <a:t>Follow up</a:t>
          </a:r>
        </a:p>
      </dsp:txBody>
      <dsp:txXfrm>
        <a:off x="1781582" y="1227735"/>
        <a:ext cx="1217310" cy="10531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A8FCF4-C4AA-45D1-8382-DCD36154439D}">
      <dsp:nvSpPr>
        <dsp:cNvPr id="0" name=""/>
        <dsp:cNvSpPr/>
      </dsp:nvSpPr>
      <dsp:spPr>
        <a:xfrm rot="5400000">
          <a:off x="4172811" y="143371"/>
          <a:ext cx="2165012" cy="1883560"/>
        </a:xfrm>
        <a:prstGeom prst="hexagon">
          <a:avLst>
            <a:gd name="adj" fmla="val 25000"/>
            <a:gd name="vf" fmla="val 11547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IN" sz="2000" kern="1200" dirty="0" smtClean="0">
              <a:latin typeface="Times New Roman" pitchFamily="18" charset="0"/>
              <a:cs typeface="Times New Roman" pitchFamily="18" charset="0"/>
            </a:rPr>
            <a:t>Provides Direction</a:t>
          </a:r>
          <a:endParaRPr lang="en-IN" sz="2000" kern="1200" dirty="0">
            <a:latin typeface="Times New Roman" pitchFamily="18" charset="0"/>
            <a:cs typeface="Times New Roman" pitchFamily="18" charset="0"/>
          </a:endParaRPr>
        </a:p>
      </dsp:txBody>
      <dsp:txXfrm rot="-5400000">
        <a:off x="4607058" y="340026"/>
        <a:ext cx="1296518" cy="1490250"/>
      </dsp:txXfrm>
    </dsp:sp>
    <dsp:sp modelId="{9ECE6DD8-5FDE-4476-A4C8-3E6C24C09ABE}">
      <dsp:nvSpPr>
        <dsp:cNvPr id="0" name=""/>
        <dsp:cNvSpPr/>
      </dsp:nvSpPr>
      <dsp:spPr>
        <a:xfrm>
          <a:off x="6254253" y="435648"/>
          <a:ext cx="2416153" cy="1299007"/>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IN" sz="2000" kern="1200" dirty="0" smtClean="0">
              <a:latin typeface="Times New Roman" pitchFamily="18" charset="0"/>
              <a:cs typeface="Times New Roman" pitchFamily="18" charset="0"/>
            </a:rPr>
            <a:t>Facilitates innovation</a:t>
          </a:r>
          <a:endParaRPr lang="en-IN" sz="2000" kern="1200" dirty="0">
            <a:latin typeface="Times New Roman" pitchFamily="18" charset="0"/>
            <a:cs typeface="Times New Roman" pitchFamily="18" charset="0"/>
          </a:endParaRPr>
        </a:p>
      </dsp:txBody>
      <dsp:txXfrm>
        <a:off x="6254253" y="435648"/>
        <a:ext cx="2416153" cy="1299007"/>
      </dsp:txXfrm>
    </dsp:sp>
    <dsp:sp modelId="{3F9FA1D2-4605-4000-8F71-914F41437BA8}">
      <dsp:nvSpPr>
        <dsp:cNvPr id="0" name=""/>
        <dsp:cNvSpPr/>
      </dsp:nvSpPr>
      <dsp:spPr>
        <a:xfrm rot="5400000">
          <a:off x="2138565" y="143371"/>
          <a:ext cx="2165012" cy="1883560"/>
        </a:xfrm>
        <a:prstGeom prst="hexagon">
          <a:avLst>
            <a:gd name="adj" fmla="val 25000"/>
            <a:gd name="vf" fmla="val 11547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IN" sz="2000" kern="1200">
            <a:solidFill>
              <a:schemeClr val="bg1"/>
            </a:solidFill>
            <a:latin typeface="Times New Roman" pitchFamily="18" charset="0"/>
            <a:cs typeface="Times New Roman" pitchFamily="18" charset="0"/>
          </a:endParaRPr>
        </a:p>
      </dsp:txBody>
      <dsp:txXfrm rot="-5400000">
        <a:off x="2572812" y="340026"/>
        <a:ext cx="1296518" cy="1490250"/>
      </dsp:txXfrm>
    </dsp:sp>
    <dsp:sp modelId="{25D088AD-4AF3-4FDA-9384-326B90AA9EB3}">
      <dsp:nvSpPr>
        <dsp:cNvPr id="0" name=""/>
        <dsp:cNvSpPr/>
      </dsp:nvSpPr>
      <dsp:spPr>
        <a:xfrm rot="5400000">
          <a:off x="3151791" y="1981034"/>
          <a:ext cx="2165012" cy="1883560"/>
        </a:xfrm>
        <a:prstGeom prst="hexagon">
          <a:avLst>
            <a:gd name="adj" fmla="val 25000"/>
            <a:gd name="vf" fmla="val 11547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IN" sz="2000" kern="1200" dirty="0" smtClean="0">
              <a:latin typeface="Times New Roman" pitchFamily="18" charset="0"/>
              <a:cs typeface="Times New Roman" pitchFamily="18" charset="0"/>
            </a:rPr>
            <a:t>Facilitates Co-ordination</a:t>
          </a:r>
          <a:endParaRPr lang="en-IN" sz="2000" kern="1200" dirty="0">
            <a:latin typeface="Times New Roman" pitchFamily="18" charset="0"/>
            <a:cs typeface="Times New Roman" pitchFamily="18" charset="0"/>
          </a:endParaRPr>
        </a:p>
      </dsp:txBody>
      <dsp:txXfrm rot="-5400000">
        <a:off x="3586038" y="2177689"/>
        <a:ext cx="1296518" cy="1490250"/>
      </dsp:txXfrm>
    </dsp:sp>
    <dsp:sp modelId="{29802938-647A-460E-B2FA-EF48C619C063}">
      <dsp:nvSpPr>
        <dsp:cNvPr id="0" name=""/>
        <dsp:cNvSpPr/>
      </dsp:nvSpPr>
      <dsp:spPr>
        <a:xfrm>
          <a:off x="876363" y="2273310"/>
          <a:ext cx="2338213" cy="1299007"/>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IN" sz="2000" kern="1200" dirty="0" smtClean="0">
              <a:latin typeface="Times New Roman" pitchFamily="18" charset="0"/>
              <a:cs typeface="Times New Roman" pitchFamily="18" charset="0"/>
            </a:rPr>
            <a:t>Helps </a:t>
          </a:r>
        </a:p>
        <a:p>
          <a:pPr lvl="0" algn="ctr" defTabSz="889000">
            <a:lnSpc>
              <a:spcPct val="90000"/>
            </a:lnSpc>
            <a:spcBef>
              <a:spcPct val="0"/>
            </a:spcBef>
            <a:spcAft>
              <a:spcPct val="35000"/>
            </a:spcAft>
          </a:pPr>
          <a:r>
            <a:rPr lang="en-IN" sz="2000" kern="1200" dirty="0" smtClean="0">
              <a:latin typeface="Times New Roman" pitchFamily="18" charset="0"/>
              <a:cs typeface="Times New Roman" pitchFamily="18" charset="0"/>
            </a:rPr>
            <a:t>Decision-making</a:t>
          </a:r>
          <a:endParaRPr lang="en-IN" sz="2000" kern="1200" dirty="0">
            <a:latin typeface="Times New Roman" pitchFamily="18" charset="0"/>
            <a:cs typeface="Times New Roman" pitchFamily="18" charset="0"/>
          </a:endParaRPr>
        </a:p>
      </dsp:txBody>
      <dsp:txXfrm>
        <a:off x="876363" y="2273310"/>
        <a:ext cx="2338213" cy="1299007"/>
      </dsp:txXfrm>
    </dsp:sp>
    <dsp:sp modelId="{BFC34455-7C29-49D6-BD6C-BFB3A7BD6DA0}">
      <dsp:nvSpPr>
        <dsp:cNvPr id="0" name=""/>
        <dsp:cNvSpPr/>
      </dsp:nvSpPr>
      <dsp:spPr>
        <a:xfrm rot="5400000">
          <a:off x="5186036" y="1981034"/>
          <a:ext cx="2165012" cy="1883560"/>
        </a:xfrm>
        <a:prstGeom prst="hexagon">
          <a:avLst>
            <a:gd name="adj" fmla="val 25000"/>
            <a:gd name="vf" fmla="val 11547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IN" sz="2000" kern="1200" dirty="0" smtClean="0">
              <a:latin typeface="Times New Roman" pitchFamily="18" charset="0"/>
              <a:cs typeface="Times New Roman" pitchFamily="18" charset="0"/>
            </a:rPr>
            <a:t>Facilitates Organising</a:t>
          </a:r>
          <a:endParaRPr lang="en-IN" sz="2000" kern="1200" dirty="0">
            <a:latin typeface="Times New Roman" pitchFamily="18" charset="0"/>
            <a:cs typeface="Times New Roman" pitchFamily="18" charset="0"/>
          </a:endParaRPr>
        </a:p>
      </dsp:txBody>
      <dsp:txXfrm rot="-5400000">
        <a:off x="5620283" y="2177689"/>
        <a:ext cx="1296518" cy="1490250"/>
      </dsp:txXfrm>
    </dsp:sp>
    <dsp:sp modelId="{B3C8E0EC-1D27-41EC-A677-A9A77F9FA4A2}">
      <dsp:nvSpPr>
        <dsp:cNvPr id="0" name=""/>
        <dsp:cNvSpPr/>
      </dsp:nvSpPr>
      <dsp:spPr>
        <a:xfrm rot="5400000">
          <a:off x="4172811" y="3818696"/>
          <a:ext cx="2165012" cy="1883560"/>
        </a:xfrm>
        <a:prstGeom prst="hexagon">
          <a:avLst>
            <a:gd name="adj" fmla="val 25000"/>
            <a:gd name="vf" fmla="val 11547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IN" sz="2000" kern="1200" dirty="0" smtClean="0">
              <a:latin typeface="Times New Roman" pitchFamily="18" charset="0"/>
              <a:cs typeface="Times New Roman" pitchFamily="18" charset="0"/>
            </a:rPr>
            <a:t>Facilitates Control</a:t>
          </a:r>
          <a:endParaRPr lang="en-IN" sz="2000" kern="1200" dirty="0">
            <a:latin typeface="Times New Roman" pitchFamily="18" charset="0"/>
            <a:cs typeface="Times New Roman" pitchFamily="18" charset="0"/>
          </a:endParaRPr>
        </a:p>
      </dsp:txBody>
      <dsp:txXfrm rot="-5400000">
        <a:off x="4607058" y="4015351"/>
        <a:ext cx="1296518" cy="1490250"/>
      </dsp:txXfrm>
    </dsp:sp>
    <dsp:sp modelId="{8B04643B-2CE6-4DDE-BDAF-67BEE4E605A4}">
      <dsp:nvSpPr>
        <dsp:cNvPr id="0" name=""/>
        <dsp:cNvSpPr/>
      </dsp:nvSpPr>
      <dsp:spPr>
        <a:xfrm>
          <a:off x="6254253" y="4110973"/>
          <a:ext cx="2416153" cy="1299007"/>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IN" sz="2000" kern="1200" dirty="0" smtClean="0">
              <a:latin typeface="Times New Roman" pitchFamily="18" charset="0"/>
              <a:cs typeface="Times New Roman" pitchFamily="18" charset="0"/>
            </a:rPr>
            <a:t>Eliminates wastages &amp; overlapping</a:t>
          </a:r>
          <a:endParaRPr lang="en-IN" sz="2000" kern="1200" dirty="0">
            <a:latin typeface="Times New Roman" pitchFamily="18" charset="0"/>
            <a:cs typeface="Times New Roman" pitchFamily="18" charset="0"/>
          </a:endParaRPr>
        </a:p>
      </dsp:txBody>
      <dsp:txXfrm>
        <a:off x="6254253" y="4110973"/>
        <a:ext cx="2416153" cy="1299007"/>
      </dsp:txXfrm>
    </dsp:sp>
    <dsp:sp modelId="{E728E7AD-6D01-4D1A-9FE0-16177AD80B3E}">
      <dsp:nvSpPr>
        <dsp:cNvPr id="0" name=""/>
        <dsp:cNvSpPr/>
      </dsp:nvSpPr>
      <dsp:spPr>
        <a:xfrm rot="5400000">
          <a:off x="2138565" y="3818696"/>
          <a:ext cx="2165012" cy="1883560"/>
        </a:xfrm>
        <a:prstGeom prst="hexagon">
          <a:avLst>
            <a:gd name="adj" fmla="val 25000"/>
            <a:gd name="vf" fmla="val 11547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IN" sz="2000" kern="1200">
            <a:latin typeface="Times New Roman" pitchFamily="18" charset="0"/>
            <a:cs typeface="Times New Roman" pitchFamily="18" charset="0"/>
          </a:endParaRPr>
        </a:p>
      </dsp:txBody>
      <dsp:txXfrm rot="-5400000">
        <a:off x="2572812" y="4015351"/>
        <a:ext cx="1296518" cy="14902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36A3F4-E297-41CF-B171-CCA2D76247D7}">
      <dsp:nvSpPr>
        <dsp:cNvPr id="0" name=""/>
        <dsp:cNvSpPr/>
      </dsp:nvSpPr>
      <dsp:spPr>
        <a:xfrm rot="5400000">
          <a:off x="320670" y="1320107"/>
          <a:ext cx="2065444" cy="248873"/>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C9297C2-A03D-4707-BB8A-F4FF67254704}">
      <dsp:nvSpPr>
        <dsp:cNvPr id="0" name=""/>
        <dsp:cNvSpPr/>
      </dsp:nvSpPr>
      <dsp:spPr>
        <a:xfrm>
          <a:off x="796091" y="2360"/>
          <a:ext cx="2765258" cy="1659154"/>
        </a:xfrm>
        <a:prstGeom prst="roundRect">
          <a:avLst>
            <a:gd name="adj" fmla="val 1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Internal Environment Analysis</a:t>
          </a:r>
          <a:endParaRPr lang="en-IN" sz="2200" kern="1200" dirty="0"/>
        </a:p>
      </dsp:txBody>
      <dsp:txXfrm>
        <a:off x="844686" y="50955"/>
        <a:ext cx="2668068" cy="1561964"/>
      </dsp:txXfrm>
    </dsp:sp>
    <dsp:sp modelId="{78D5EF5C-5D33-4E0F-A0A6-865EE5285578}">
      <dsp:nvSpPr>
        <dsp:cNvPr id="0" name=""/>
        <dsp:cNvSpPr/>
      </dsp:nvSpPr>
      <dsp:spPr>
        <a:xfrm rot="5400000">
          <a:off x="320670" y="3394051"/>
          <a:ext cx="2065444" cy="248873"/>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EC285B8-63AA-4306-8F0B-DBBC5A0C4164}">
      <dsp:nvSpPr>
        <dsp:cNvPr id="0" name=""/>
        <dsp:cNvSpPr/>
      </dsp:nvSpPr>
      <dsp:spPr>
        <a:xfrm>
          <a:off x="796091" y="2076304"/>
          <a:ext cx="2765258" cy="1659154"/>
        </a:xfrm>
        <a:prstGeom prst="roundRect">
          <a:avLst>
            <a:gd name="adj" fmla="val 1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External Environment Analysis</a:t>
          </a:r>
          <a:endParaRPr lang="en-IN" sz="2200" kern="1200" dirty="0"/>
        </a:p>
      </dsp:txBody>
      <dsp:txXfrm>
        <a:off x="844686" y="2124899"/>
        <a:ext cx="2668068" cy="1561964"/>
      </dsp:txXfrm>
    </dsp:sp>
    <dsp:sp modelId="{5258C280-BB8B-494D-AEDD-1F5AEDE8310D}">
      <dsp:nvSpPr>
        <dsp:cNvPr id="0" name=""/>
        <dsp:cNvSpPr/>
      </dsp:nvSpPr>
      <dsp:spPr>
        <a:xfrm>
          <a:off x="1357641" y="4431023"/>
          <a:ext cx="3669294" cy="248873"/>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29CB80B-26AD-4BF3-9D8C-945E3EF45F1F}">
      <dsp:nvSpPr>
        <dsp:cNvPr id="0" name=""/>
        <dsp:cNvSpPr/>
      </dsp:nvSpPr>
      <dsp:spPr>
        <a:xfrm>
          <a:off x="796091" y="4150247"/>
          <a:ext cx="2765258" cy="1659154"/>
        </a:xfrm>
        <a:prstGeom prst="roundRect">
          <a:avLst>
            <a:gd name="adj" fmla="val 1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To establish objectives which are verifiable</a:t>
          </a:r>
          <a:endParaRPr lang="en-IN" sz="2200" kern="1200" dirty="0"/>
        </a:p>
      </dsp:txBody>
      <dsp:txXfrm>
        <a:off x="844686" y="4198842"/>
        <a:ext cx="2668068" cy="1561964"/>
      </dsp:txXfrm>
    </dsp:sp>
    <dsp:sp modelId="{C3F201CB-3C27-4E3C-A701-1AA3402069E8}">
      <dsp:nvSpPr>
        <dsp:cNvPr id="0" name=""/>
        <dsp:cNvSpPr/>
      </dsp:nvSpPr>
      <dsp:spPr>
        <a:xfrm rot="16200000">
          <a:off x="3998463" y="3394051"/>
          <a:ext cx="2065444" cy="248873"/>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83795D2-8DC4-40E9-9901-B34E9BF3DC0F}">
      <dsp:nvSpPr>
        <dsp:cNvPr id="0" name=""/>
        <dsp:cNvSpPr/>
      </dsp:nvSpPr>
      <dsp:spPr>
        <a:xfrm>
          <a:off x="4473884" y="4150247"/>
          <a:ext cx="2765258" cy="1659154"/>
        </a:xfrm>
        <a:prstGeom prst="roundRect">
          <a:avLst>
            <a:gd name="adj" fmla="val 1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To establish a Planning Premise</a:t>
          </a:r>
          <a:endParaRPr lang="en-IN" sz="2200" kern="1200" dirty="0"/>
        </a:p>
      </dsp:txBody>
      <dsp:txXfrm>
        <a:off x="4522479" y="4198842"/>
        <a:ext cx="2668068" cy="1561964"/>
      </dsp:txXfrm>
    </dsp:sp>
    <dsp:sp modelId="{19D395DD-4B6A-4CC9-A0B7-0EFE3AD30454}">
      <dsp:nvSpPr>
        <dsp:cNvPr id="0" name=""/>
        <dsp:cNvSpPr/>
      </dsp:nvSpPr>
      <dsp:spPr>
        <a:xfrm rot="16200000">
          <a:off x="3998463" y="1320107"/>
          <a:ext cx="2065444" cy="248873"/>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BF2079A-7E9D-4667-9017-07ECA47FB26A}">
      <dsp:nvSpPr>
        <dsp:cNvPr id="0" name=""/>
        <dsp:cNvSpPr/>
      </dsp:nvSpPr>
      <dsp:spPr>
        <a:xfrm>
          <a:off x="4473884" y="2076304"/>
          <a:ext cx="2765258" cy="1659154"/>
        </a:xfrm>
        <a:prstGeom prst="roundRect">
          <a:avLst>
            <a:gd name="adj" fmla="val 1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To determine alternative course of action</a:t>
          </a:r>
          <a:endParaRPr lang="en-IN" sz="2200" kern="1200" dirty="0"/>
        </a:p>
      </dsp:txBody>
      <dsp:txXfrm>
        <a:off x="4522479" y="2124899"/>
        <a:ext cx="2668068" cy="1561964"/>
      </dsp:txXfrm>
    </dsp:sp>
    <dsp:sp modelId="{7A2DB60D-8AA5-40D6-9236-00D020A4F0C8}">
      <dsp:nvSpPr>
        <dsp:cNvPr id="0" name=""/>
        <dsp:cNvSpPr/>
      </dsp:nvSpPr>
      <dsp:spPr>
        <a:xfrm>
          <a:off x="5035435" y="283135"/>
          <a:ext cx="3669294" cy="248873"/>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09E9643-BA66-4AB7-A862-66D4E82F8FDB}">
      <dsp:nvSpPr>
        <dsp:cNvPr id="0" name=""/>
        <dsp:cNvSpPr/>
      </dsp:nvSpPr>
      <dsp:spPr>
        <a:xfrm>
          <a:off x="4473884" y="2360"/>
          <a:ext cx="2765258" cy="1659154"/>
        </a:xfrm>
        <a:prstGeom prst="roundRect">
          <a:avLst>
            <a:gd name="adj" fmla="val 1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To establish and select best Alternative</a:t>
          </a:r>
          <a:endParaRPr lang="en-IN" sz="2200" kern="1200" dirty="0"/>
        </a:p>
      </dsp:txBody>
      <dsp:txXfrm>
        <a:off x="4522479" y="50955"/>
        <a:ext cx="2668068" cy="1561964"/>
      </dsp:txXfrm>
    </dsp:sp>
    <dsp:sp modelId="{375E0962-5C4F-4F57-ABF6-977569E1765C}">
      <dsp:nvSpPr>
        <dsp:cNvPr id="0" name=""/>
        <dsp:cNvSpPr/>
      </dsp:nvSpPr>
      <dsp:spPr>
        <a:xfrm rot="5400000">
          <a:off x="7676257" y="1320107"/>
          <a:ext cx="2065444" cy="248873"/>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4F2CD74-9499-4A5D-878F-4622849600DD}">
      <dsp:nvSpPr>
        <dsp:cNvPr id="0" name=""/>
        <dsp:cNvSpPr/>
      </dsp:nvSpPr>
      <dsp:spPr>
        <a:xfrm>
          <a:off x="8151678" y="2360"/>
          <a:ext cx="2765258" cy="1659154"/>
        </a:xfrm>
        <a:prstGeom prst="roundRect">
          <a:avLst>
            <a:gd name="adj" fmla="val 1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To formulate derivative plan.</a:t>
          </a:r>
          <a:endParaRPr lang="en-IN" sz="2200" kern="1200" dirty="0"/>
        </a:p>
      </dsp:txBody>
      <dsp:txXfrm>
        <a:off x="8200273" y="50955"/>
        <a:ext cx="2668068" cy="1561964"/>
      </dsp:txXfrm>
    </dsp:sp>
    <dsp:sp modelId="{B1313018-A6BA-4FB7-8D23-8312388ED6E8}">
      <dsp:nvSpPr>
        <dsp:cNvPr id="0" name=""/>
        <dsp:cNvSpPr/>
      </dsp:nvSpPr>
      <dsp:spPr>
        <a:xfrm rot="5400000">
          <a:off x="7676257" y="3394051"/>
          <a:ext cx="2065444" cy="248873"/>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114D6CE-9FB2-46F1-98D8-0F569F139D55}">
      <dsp:nvSpPr>
        <dsp:cNvPr id="0" name=""/>
        <dsp:cNvSpPr/>
      </dsp:nvSpPr>
      <dsp:spPr>
        <a:xfrm>
          <a:off x="8151678" y="2076304"/>
          <a:ext cx="2765258" cy="1659154"/>
        </a:xfrm>
        <a:prstGeom prst="roundRect">
          <a:avLst>
            <a:gd name="adj" fmla="val 1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To secure co-operation and participation of all employees.</a:t>
          </a:r>
          <a:endParaRPr lang="en-IN" sz="2200" kern="1200" dirty="0"/>
        </a:p>
      </dsp:txBody>
      <dsp:txXfrm>
        <a:off x="8200273" y="2124899"/>
        <a:ext cx="2668068" cy="1561964"/>
      </dsp:txXfrm>
    </dsp:sp>
    <dsp:sp modelId="{1F900C0F-0761-4476-86EA-5074DD7D315D}">
      <dsp:nvSpPr>
        <dsp:cNvPr id="0" name=""/>
        <dsp:cNvSpPr/>
      </dsp:nvSpPr>
      <dsp:spPr>
        <a:xfrm>
          <a:off x="8151678" y="4150247"/>
          <a:ext cx="2765258" cy="1659154"/>
        </a:xfrm>
        <a:prstGeom prst="roundRect">
          <a:avLst>
            <a:gd name="adj" fmla="val 1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To measure and control the progress through follow up</a:t>
          </a:r>
          <a:endParaRPr lang="en-IN" sz="2200" kern="1200" dirty="0"/>
        </a:p>
      </dsp:txBody>
      <dsp:txXfrm>
        <a:off x="8200273" y="4198842"/>
        <a:ext cx="2668068" cy="156196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B8E2AD-C802-4739-9D30-D8DE4E1B3049}">
      <dsp:nvSpPr>
        <dsp:cNvPr id="0" name=""/>
        <dsp:cNvSpPr/>
      </dsp:nvSpPr>
      <dsp:spPr>
        <a:xfrm>
          <a:off x="3412" y="253730"/>
          <a:ext cx="2707183" cy="1624310"/>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kern="1200" dirty="0" smtClean="0"/>
            <a:t>Simple</a:t>
          </a:r>
          <a:endParaRPr lang="en-IN" sz="2800" kern="1200" dirty="0"/>
        </a:p>
      </dsp:txBody>
      <dsp:txXfrm>
        <a:off x="3412" y="253730"/>
        <a:ext cx="2707183" cy="1624310"/>
      </dsp:txXfrm>
    </dsp:sp>
    <dsp:sp modelId="{D0ECDB96-35AE-4055-B766-4E6228BB1521}">
      <dsp:nvSpPr>
        <dsp:cNvPr id="0" name=""/>
        <dsp:cNvSpPr/>
      </dsp:nvSpPr>
      <dsp:spPr>
        <a:xfrm>
          <a:off x="2981314" y="253730"/>
          <a:ext cx="2707183" cy="1624310"/>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kern="1200" dirty="0" smtClean="0"/>
            <a:t>Clarity of Objectives</a:t>
          </a:r>
          <a:endParaRPr lang="en-IN" sz="2800" kern="1200" dirty="0"/>
        </a:p>
      </dsp:txBody>
      <dsp:txXfrm>
        <a:off x="2981314" y="253730"/>
        <a:ext cx="2707183" cy="1624310"/>
      </dsp:txXfrm>
    </dsp:sp>
    <dsp:sp modelId="{0AEA8852-A126-4C67-B806-12D0E75FF6AE}">
      <dsp:nvSpPr>
        <dsp:cNvPr id="0" name=""/>
        <dsp:cNvSpPr/>
      </dsp:nvSpPr>
      <dsp:spPr>
        <a:xfrm>
          <a:off x="5959216" y="253730"/>
          <a:ext cx="2707183" cy="1624310"/>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kern="1200" dirty="0" smtClean="0"/>
            <a:t>Flexible &amp; Adaptive</a:t>
          </a:r>
          <a:endParaRPr lang="en-IN" sz="2800" kern="1200" dirty="0"/>
        </a:p>
      </dsp:txBody>
      <dsp:txXfrm>
        <a:off x="5959216" y="253730"/>
        <a:ext cx="2707183" cy="1624310"/>
      </dsp:txXfrm>
    </dsp:sp>
    <dsp:sp modelId="{467A5FDC-94B4-4FBB-8D30-3C16EC55EEBC}">
      <dsp:nvSpPr>
        <dsp:cNvPr id="0" name=""/>
        <dsp:cNvSpPr/>
      </dsp:nvSpPr>
      <dsp:spPr>
        <a:xfrm>
          <a:off x="8937118" y="253730"/>
          <a:ext cx="2707183" cy="1624310"/>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kern="1200" dirty="0" smtClean="0"/>
            <a:t>Continuity</a:t>
          </a:r>
          <a:endParaRPr lang="en-IN" sz="2800" kern="1200" dirty="0"/>
        </a:p>
      </dsp:txBody>
      <dsp:txXfrm>
        <a:off x="8937118" y="253730"/>
        <a:ext cx="2707183" cy="1624310"/>
      </dsp:txXfrm>
    </dsp:sp>
    <dsp:sp modelId="{F02DC8C8-91A7-43E5-B4D8-3B43F47D155B}">
      <dsp:nvSpPr>
        <dsp:cNvPr id="0" name=""/>
        <dsp:cNvSpPr/>
      </dsp:nvSpPr>
      <dsp:spPr>
        <a:xfrm>
          <a:off x="3412" y="2148758"/>
          <a:ext cx="2707183" cy="1624310"/>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kern="1200" dirty="0" smtClean="0"/>
            <a:t>Unity of purpose &amp; direction</a:t>
          </a:r>
          <a:endParaRPr lang="en-IN" sz="2800" kern="1200" dirty="0"/>
        </a:p>
      </dsp:txBody>
      <dsp:txXfrm>
        <a:off x="3412" y="2148758"/>
        <a:ext cx="2707183" cy="1624310"/>
      </dsp:txXfrm>
    </dsp:sp>
    <dsp:sp modelId="{3253FF39-AE79-4965-B126-0FEF1E4DB628}">
      <dsp:nvSpPr>
        <dsp:cNvPr id="0" name=""/>
        <dsp:cNvSpPr/>
      </dsp:nvSpPr>
      <dsp:spPr>
        <a:xfrm>
          <a:off x="2981314" y="2148758"/>
          <a:ext cx="2707183" cy="1624310"/>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kern="1200" dirty="0" smtClean="0"/>
            <a:t>Comprehensive &amp; complete</a:t>
          </a:r>
          <a:endParaRPr lang="en-IN" sz="2800" kern="1200" dirty="0"/>
        </a:p>
      </dsp:txBody>
      <dsp:txXfrm>
        <a:off x="2981314" y="2148758"/>
        <a:ext cx="2707183" cy="1624310"/>
      </dsp:txXfrm>
    </dsp:sp>
    <dsp:sp modelId="{ADA242FE-81AE-4979-9E09-CFC2BD2F7881}">
      <dsp:nvSpPr>
        <dsp:cNvPr id="0" name=""/>
        <dsp:cNvSpPr/>
      </dsp:nvSpPr>
      <dsp:spPr>
        <a:xfrm>
          <a:off x="5959216" y="2148758"/>
          <a:ext cx="2707183" cy="1624310"/>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kern="1200" dirty="0" smtClean="0"/>
            <a:t>Utilisation of resources &amp; opportunities</a:t>
          </a:r>
          <a:endParaRPr lang="en-IN" sz="2800" kern="1200" dirty="0"/>
        </a:p>
      </dsp:txBody>
      <dsp:txXfrm>
        <a:off x="5959216" y="2148758"/>
        <a:ext cx="2707183" cy="1624310"/>
      </dsp:txXfrm>
    </dsp:sp>
    <dsp:sp modelId="{42D9DA61-B32E-4546-9E3B-0E47BA8328E7}">
      <dsp:nvSpPr>
        <dsp:cNvPr id="0" name=""/>
        <dsp:cNvSpPr/>
      </dsp:nvSpPr>
      <dsp:spPr>
        <a:xfrm>
          <a:off x="8937118" y="2148758"/>
          <a:ext cx="2707183" cy="1624310"/>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kern="1200" dirty="0" smtClean="0"/>
            <a:t>Focused on Organisational Goals</a:t>
          </a:r>
          <a:endParaRPr lang="en-IN" sz="2800" kern="1200" dirty="0"/>
        </a:p>
      </dsp:txBody>
      <dsp:txXfrm>
        <a:off x="8937118" y="2148758"/>
        <a:ext cx="2707183" cy="1624310"/>
      </dsp:txXfrm>
    </dsp:sp>
    <dsp:sp modelId="{28EE026B-0ABE-49B1-9C1A-B204BBA9533E}">
      <dsp:nvSpPr>
        <dsp:cNvPr id="0" name=""/>
        <dsp:cNvSpPr/>
      </dsp:nvSpPr>
      <dsp:spPr>
        <a:xfrm>
          <a:off x="2981314" y="4043787"/>
          <a:ext cx="2707183" cy="1624310"/>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kern="1200" dirty="0" smtClean="0"/>
            <a:t>Realistic &amp; acceptable</a:t>
          </a:r>
          <a:endParaRPr lang="en-IN" sz="2800" kern="1200" dirty="0"/>
        </a:p>
      </dsp:txBody>
      <dsp:txXfrm>
        <a:off x="2981314" y="4043787"/>
        <a:ext cx="2707183" cy="1624310"/>
      </dsp:txXfrm>
    </dsp:sp>
    <dsp:sp modelId="{88B95D89-F085-4BF9-BC84-511E39D20524}">
      <dsp:nvSpPr>
        <dsp:cNvPr id="0" name=""/>
        <dsp:cNvSpPr/>
      </dsp:nvSpPr>
      <dsp:spPr>
        <a:xfrm>
          <a:off x="5959216" y="4043787"/>
          <a:ext cx="2707183" cy="1624310"/>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kern="1200" dirty="0" smtClean="0"/>
            <a:t>Beneficial to Organisation</a:t>
          </a:r>
          <a:endParaRPr lang="en-IN" sz="2800" kern="1200" dirty="0"/>
        </a:p>
      </dsp:txBody>
      <dsp:txXfrm>
        <a:off x="5959216" y="4043787"/>
        <a:ext cx="2707183" cy="162431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33C76A-4D51-42B6-B5E5-76E78B38AA85}">
      <dsp:nvSpPr>
        <dsp:cNvPr id="0" name=""/>
        <dsp:cNvSpPr/>
      </dsp:nvSpPr>
      <dsp:spPr>
        <a:xfrm>
          <a:off x="0" y="226328"/>
          <a:ext cx="11821885" cy="3780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AB119D0-B188-44ED-9CA5-9E9FE7F69174}">
      <dsp:nvSpPr>
        <dsp:cNvPr id="0" name=""/>
        <dsp:cNvSpPr/>
      </dsp:nvSpPr>
      <dsp:spPr>
        <a:xfrm>
          <a:off x="591094" y="4928"/>
          <a:ext cx="8275319" cy="44280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787" tIns="0" rIns="312787" bIns="0" numCol="1" spcCol="1270" anchor="ctr" anchorCtr="0">
          <a:noAutofit/>
        </a:bodyPr>
        <a:lstStyle/>
        <a:p>
          <a:pPr lvl="0" algn="l" defTabSz="1066800">
            <a:lnSpc>
              <a:spcPct val="90000"/>
            </a:lnSpc>
            <a:spcBef>
              <a:spcPct val="0"/>
            </a:spcBef>
            <a:spcAft>
              <a:spcPct val="35000"/>
            </a:spcAft>
          </a:pPr>
          <a:r>
            <a:rPr lang="en-IN" sz="2400" kern="1200" dirty="0" smtClean="0">
              <a:latin typeface="Times New Roman" pitchFamily="18" charset="0"/>
              <a:cs typeface="Times New Roman" pitchFamily="18" charset="0"/>
            </a:rPr>
            <a:t>Quick achievement of Organisation Objectives</a:t>
          </a:r>
          <a:endParaRPr lang="en-IN" sz="2400" kern="1200" dirty="0">
            <a:latin typeface="Times New Roman" pitchFamily="18" charset="0"/>
            <a:cs typeface="Times New Roman" pitchFamily="18" charset="0"/>
          </a:endParaRPr>
        </a:p>
      </dsp:txBody>
      <dsp:txXfrm>
        <a:off x="612710" y="26544"/>
        <a:ext cx="8232087" cy="399568"/>
      </dsp:txXfrm>
    </dsp:sp>
    <dsp:sp modelId="{23F99969-B37B-4D75-995B-5F32710EB7A1}">
      <dsp:nvSpPr>
        <dsp:cNvPr id="0" name=""/>
        <dsp:cNvSpPr/>
      </dsp:nvSpPr>
      <dsp:spPr>
        <a:xfrm>
          <a:off x="0" y="906728"/>
          <a:ext cx="11821885" cy="3780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A403D98-FA0C-4F8F-BC2E-DB10F0CEB3AA}">
      <dsp:nvSpPr>
        <dsp:cNvPr id="0" name=""/>
        <dsp:cNvSpPr/>
      </dsp:nvSpPr>
      <dsp:spPr>
        <a:xfrm>
          <a:off x="591094" y="685328"/>
          <a:ext cx="8275319" cy="44280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787" tIns="0" rIns="312787" bIns="0" numCol="1" spcCol="1270" anchor="ctr" anchorCtr="0">
          <a:noAutofit/>
        </a:bodyPr>
        <a:lstStyle/>
        <a:p>
          <a:pPr lvl="0" algn="l" defTabSz="1066800">
            <a:lnSpc>
              <a:spcPct val="90000"/>
            </a:lnSpc>
            <a:spcBef>
              <a:spcPct val="0"/>
            </a:spcBef>
            <a:spcAft>
              <a:spcPct val="35000"/>
            </a:spcAft>
          </a:pPr>
          <a:r>
            <a:rPr lang="en-IN" sz="2400" kern="1200" dirty="0" smtClean="0">
              <a:latin typeface="Times New Roman" pitchFamily="18" charset="0"/>
              <a:cs typeface="Times New Roman" pitchFamily="18" charset="0"/>
            </a:rPr>
            <a:t>Raises Managerial efficiency</a:t>
          </a:r>
          <a:endParaRPr lang="en-IN" sz="2400" kern="1200" dirty="0">
            <a:latin typeface="Times New Roman" pitchFamily="18" charset="0"/>
            <a:cs typeface="Times New Roman" pitchFamily="18" charset="0"/>
          </a:endParaRPr>
        </a:p>
      </dsp:txBody>
      <dsp:txXfrm>
        <a:off x="612710" y="706944"/>
        <a:ext cx="8232087" cy="399568"/>
      </dsp:txXfrm>
    </dsp:sp>
    <dsp:sp modelId="{04E5BC09-969A-404F-8956-2EA1D38305DF}">
      <dsp:nvSpPr>
        <dsp:cNvPr id="0" name=""/>
        <dsp:cNvSpPr/>
      </dsp:nvSpPr>
      <dsp:spPr>
        <a:xfrm>
          <a:off x="0" y="1587128"/>
          <a:ext cx="11821885" cy="3780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3720FB-AB4D-432C-B62B-54A189D8484A}">
      <dsp:nvSpPr>
        <dsp:cNvPr id="0" name=""/>
        <dsp:cNvSpPr/>
      </dsp:nvSpPr>
      <dsp:spPr>
        <a:xfrm>
          <a:off x="591094" y="1365728"/>
          <a:ext cx="8275319" cy="44280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787" tIns="0" rIns="312787" bIns="0" numCol="1" spcCol="1270" anchor="ctr" anchorCtr="0">
          <a:noAutofit/>
        </a:bodyPr>
        <a:lstStyle/>
        <a:p>
          <a:pPr lvl="0" algn="l" defTabSz="1066800">
            <a:lnSpc>
              <a:spcPct val="90000"/>
            </a:lnSpc>
            <a:spcBef>
              <a:spcPct val="0"/>
            </a:spcBef>
            <a:spcAft>
              <a:spcPct val="35000"/>
            </a:spcAft>
          </a:pPr>
          <a:r>
            <a:rPr lang="en-IN" sz="2400" kern="1200" dirty="0" smtClean="0">
              <a:latin typeface="Times New Roman" pitchFamily="18" charset="0"/>
              <a:cs typeface="Times New Roman" pitchFamily="18" charset="0"/>
            </a:rPr>
            <a:t>Competitiveness efficiency</a:t>
          </a:r>
          <a:endParaRPr lang="en-IN" sz="2400" kern="1200" dirty="0">
            <a:latin typeface="Times New Roman" pitchFamily="18" charset="0"/>
            <a:cs typeface="Times New Roman" pitchFamily="18" charset="0"/>
          </a:endParaRPr>
        </a:p>
      </dsp:txBody>
      <dsp:txXfrm>
        <a:off x="612710" y="1387344"/>
        <a:ext cx="8232087" cy="399568"/>
      </dsp:txXfrm>
    </dsp:sp>
    <dsp:sp modelId="{73441809-36F2-4A07-9E7A-3D5DBF756A68}">
      <dsp:nvSpPr>
        <dsp:cNvPr id="0" name=""/>
        <dsp:cNvSpPr/>
      </dsp:nvSpPr>
      <dsp:spPr>
        <a:xfrm>
          <a:off x="0" y="2267528"/>
          <a:ext cx="11821885" cy="3780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8A88AE-EE64-44C6-BC04-3243CBFBCDF7}">
      <dsp:nvSpPr>
        <dsp:cNvPr id="0" name=""/>
        <dsp:cNvSpPr/>
      </dsp:nvSpPr>
      <dsp:spPr>
        <a:xfrm>
          <a:off x="591094" y="2046128"/>
          <a:ext cx="8275319" cy="44280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787" tIns="0" rIns="312787" bIns="0" numCol="1" spcCol="1270" anchor="ctr" anchorCtr="0">
          <a:noAutofit/>
        </a:bodyPr>
        <a:lstStyle/>
        <a:p>
          <a:pPr lvl="0" algn="l" defTabSz="1066800">
            <a:lnSpc>
              <a:spcPct val="90000"/>
            </a:lnSpc>
            <a:spcBef>
              <a:spcPct val="0"/>
            </a:spcBef>
            <a:spcAft>
              <a:spcPct val="35000"/>
            </a:spcAft>
          </a:pPr>
          <a:r>
            <a:rPr lang="en-IN" sz="2400" kern="1200" dirty="0" smtClean="0">
              <a:latin typeface="Times New Roman" pitchFamily="18" charset="0"/>
              <a:cs typeface="Times New Roman" pitchFamily="18" charset="0"/>
            </a:rPr>
            <a:t>Brings Unity of purpose</a:t>
          </a:r>
          <a:endParaRPr lang="en-IN" sz="2400" kern="1200" dirty="0">
            <a:latin typeface="Times New Roman" pitchFamily="18" charset="0"/>
            <a:cs typeface="Times New Roman" pitchFamily="18" charset="0"/>
          </a:endParaRPr>
        </a:p>
      </dsp:txBody>
      <dsp:txXfrm>
        <a:off x="612710" y="2067744"/>
        <a:ext cx="8232087" cy="399568"/>
      </dsp:txXfrm>
    </dsp:sp>
    <dsp:sp modelId="{F8921CC6-67FA-403F-A1DD-EBDF4A93A685}">
      <dsp:nvSpPr>
        <dsp:cNvPr id="0" name=""/>
        <dsp:cNvSpPr/>
      </dsp:nvSpPr>
      <dsp:spPr>
        <a:xfrm>
          <a:off x="0" y="2947928"/>
          <a:ext cx="11821885" cy="3780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E7DD04-8904-409E-9AC8-108BDB7A5ECC}">
      <dsp:nvSpPr>
        <dsp:cNvPr id="0" name=""/>
        <dsp:cNvSpPr/>
      </dsp:nvSpPr>
      <dsp:spPr>
        <a:xfrm>
          <a:off x="591094" y="2726528"/>
          <a:ext cx="8275319" cy="44280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787" tIns="0" rIns="312787" bIns="0" numCol="1" spcCol="1270" anchor="ctr" anchorCtr="0">
          <a:noAutofit/>
        </a:bodyPr>
        <a:lstStyle/>
        <a:p>
          <a:pPr lvl="0" algn="l" defTabSz="1066800">
            <a:lnSpc>
              <a:spcPct val="90000"/>
            </a:lnSpc>
            <a:spcBef>
              <a:spcPct val="0"/>
            </a:spcBef>
            <a:spcAft>
              <a:spcPct val="35000"/>
            </a:spcAft>
          </a:pPr>
          <a:r>
            <a:rPr lang="en-IN" sz="2400" kern="1200" dirty="0" smtClean="0">
              <a:latin typeface="Times New Roman" pitchFamily="18" charset="0"/>
              <a:cs typeface="Times New Roman" pitchFamily="18" charset="0"/>
            </a:rPr>
            <a:t>A guiding force to next level of activities</a:t>
          </a:r>
          <a:endParaRPr lang="en-IN" sz="2400" kern="1200" dirty="0">
            <a:latin typeface="Times New Roman" pitchFamily="18" charset="0"/>
            <a:cs typeface="Times New Roman" pitchFamily="18" charset="0"/>
          </a:endParaRPr>
        </a:p>
      </dsp:txBody>
      <dsp:txXfrm>
        <a:off x="612710" y="2748144"/>
        <a:ext cx="8232087" cy="399568"/>
      </dsp:txXfrm>
    </dsp:sp>
    <dsp:sp modelId="{104B8658-D62A-4FDC-AB5C-7E5974D2E3B1}">
      <dsp:nvSpPr>
        <dsp:cNvPr id="0" name=""/>
        <dsp:cNvSpPr/>
      </dsp:nvSpPr>
      <dsp:spPr>
        <a:xfrm>
          <a:off x="0" y="3628328"/>
          <a:ext cx="11821885" cy="3780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5B4A2F9-4405-4A5C-90F2-F60FC17DDB9B}">
      <dsp:nvSpPr>
        <dsp:cNvPr id="0" name=""/>
        <dsp:cNvSpPr/>
      </dsp:nvSpPr>
      <dsp:spPr>
        <a:xfrm>
          <a:off x="591094" y="3406928"/>
          <a:ext cx="8275319" cy="44280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787" tIns="0" rIns="312787" bIns="0" numCol="1" spcCol="1270" anchor="ctr" anchorCtr="0">
          <a:noAutofit/>
        </a:bodyPr>
        <a:lstStyle/>
        <a:p>
          <a:pPr lvl="0" algn="l" defTabSz="1066800">
            <a:lnSpc>
              <a:spcPct val="90000"/>
            </a:lnSpc>
            <a:spcBef>
              <a:spcPct val="0"/>
            </a:spcBef>
            <a:spcAft>
              <a:spcPct val="35000"/>
            </a:spcAft>
          </a:pPr>
          <a:r>
            <a:rPr lang="en-IN" sz="2400" kern="1200" dirty="0" smtClean="0">
              <a:latin typeface="Times New Roman" pitchFamily="18" charset="0"/>
              <a:cs typeface="Times New Roman" pitchFamily="18" charset="0"/>
            </a:rPr>
            <a:t>Ensures full utilisation of resources</a:t>
          </a:r>
          <a:endParaRPr lang="en-IN" sz="2400" kern="1200" dirty="0">
            <a:latin typeface="Times New Roman" pitchFamily="18" charset="0"/>
            <a:cs typeface="Times New Roman" pitchFamily="18" charset="0"/>
          </a:endParaRPr>
        </a:p>
      </dsp:txBody>
      <dsp:txXfrm>
        <a:off x="612710" y="3428544"/>
        <a:ext cx="8232087" cy="399568"/>
      </dsp:txXfrm>
    </dsp:sp>
    <dsp:sp modelId="{73E430C2-A9A1-455D-906C-DA67BCF0136C}">
      <dsp:nvSpPr>
        <dsp:cNvPr id="0" name=""/>
        <dsp:cNvSpPr/>
      </dsp:nvSpPr>
      <dsp:spPr>
        <a:xfrm>
          <a:off x="0" y="4308728"/>
          <a:ext cx="11821885" cy="3780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1E24B6-F11A-4826-BC31-C02D9F09626B}">
      <dsp:nvSpPr>
        <dsp:cNvPr id="0" name=""/>
        <dsp:cNvSpPr/>
      </dsp:nvSpPr>
      <dsp:spPr>
        <a:xfrm>
          <a:off x="591094" y="4087328"/>
          <a:ext cx="8275319" cy="44280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787" tIns="0" rIns="312787" bIns="0" numCol="1" spcCol="1270" anchor="ctr" anchorCtr="0">
          <a:noAutofit/>
        </a:bodyPr>
        <a:lstStyle/>
        <a:p>
          <a:pPr lvl="0" algn="l" defTabSz="1066800">
            <a:lnSpc>
              <a:spcPct val="90000"/>
            </a:lnSpc>
            <a:spcBef>
              <a:spcPct val="0"/>
            </a:spcBef>
            <a:spcAft>
              <a:spcPct val="35000"/>
            </a:spcAft>
          </a:pPr>
          <a:r>
            <a:rPr lang="en-IN" sz="2400" kern="1200" dirty="0" smtClean="0">
              <a:latin typeface="Times New Roman" pitchFamily="18" charset="0"/>
              <a:cs typeface="Times New Roman" pitchFamily="18" charset="0"/>
            </a:rPr>
            <a:t>Ensures economies  in operations</a:t>
          </a:r>
          <a:endParaRPr lang="en-IN" sz="2400" kern="1200" dirty="0">
            <a:latin typeface="Times New Roman" pitchFamily="18" charset="0"/>
            <a:cs typeface="Times New Roman" pitchFamily="18" charset="0"/>
          </a:endParaRPr>
        </a:p>
      </dsp:txBody>
      <dsp:txXfrm>
        <a:off x="612710" y="4108944"/>
        <a:ext cx="8232087" cy="399568"/>
      </dsp:txXfrm>
    </dsp:sp>
    <dsp:sp modelId="{5C5EFD23-7F8A-4F5A-B6C2-2DDC4DB7079E}">
      <dsp:nvSpPr>
        <dsp:cNvPr id="0" name=""/>
        <dsp:cNvSpPr/>
      </dsp:nvSpPr>
      <dsp:spPr>
        <a:xfrm>
          <a:off x="0" y="4989128"/>
          <a:ext cx="11821885" cy="3780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C165C4-13B4-4FB5-94A7-4FF86CB33488}">
      <dsp:nvSpPr>
        <dsp:cNvPr id="0" name=""/>
        <dsp:cNvSpPr/>
      </dsp:nvSpPr>
      <dsp:spPr>
        <a:xfrm>
          <a:off x="591094" y="4767728"/>
          <a:ext cx="8275319" cy="44280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787" tIns="0" rIns="312787" bIns="0" numCol="1" spcCol="1270" anchor="ctr" anchorCtr="0">
          <a:noAutofit/>
        </a:bodyPr>
        <a:lstStyle/>
        <a:p>
          <a:pPr lvl="0" algn="l" defTabSz="1066800">
            <a:lnSpc>
              <a:spcPct val="90000"/>
            </a:lnSpc>
            <a:spcBef>
              <a:spcPct val="0"/>
            </a:spcBef>
            <a:spcAft>
              <a:spcPct val="35000"/>
            </a:spcAft>
          </a:pPr>
          <a:r>
            <a:rPr lang="en-IN" sz="2400" kern="1200" dirty="0" smtClean="0">
              <a:latin typeface="Times New Roman" pitchFamily="18" charset="0"/>
              <a:cs typeface="Times New Roman" pitchFamily="18" charset="0"/>
            </a:rPr>
            <a:t>Ensures effective control of operations</a:t>
          </a:r>
          <a:endParaRPr lang="en-IN" sz="2400" kern="1200" dirty="0">
            <a:latin typeface="Times New Roman" pitchFamily="18" charset="0"/>
            <a:cs typeface="Times New Roman" pitchFamily="18" charset="0"/>
          </a:endParaRPr>
        </a:p>
      </dsp:txBody>
      <dsp:txXfrm>
        <a:off x="612710" y="4789344"/>
        <a:ext cx="8232087" cy="399568"/>
      </dsp:txXfrm>
    </dsp:sp>
    <dsp:sp modelId="{B5C3CDA9-F5E6-4253-A252-C344CFC12A73}">
      <dsp:nvSpPr>
        <dsp:cNvPr id="0" name=""/>
        <dsp:cNvSpPr/>
      </dsp:nvSpPr>
      <dsp:spPr>
        <a:xfrm>
          <a:off x="0" y="5669528"/>
          <a:ext cx="11821885" cy="3780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0C6E1CE-C3F4-4A58-A3D5-47F6BB97EEDE}">
      <dsp:nvSpPr>
        <dsp:cNvPr id="0" name=""/>
        <dsp:cNvSpPr/>
      </dsp:nvSpPr>
      <dsp:spPr>
        <a:xfrm>
          <a:off x="591094" y="5448128"/>
          <a:ext cx="8275319" cy="44280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787" tIns="0" rIns="312787" bIns="0" numCol="1" spcCol="1270" anchor="ctr" anchorCtr="0">
          <a:noAutofit/>
        </a:bodyPr>
        <a:lstStyle/>
        <a:p>
          <a:pPr lvl="0" algn="l" defTabSz="1066800">
            <a:lnSpc>
              <a:spcPct val="90000"/>
            </a:lnSpc>
            <a:spcBef>
              <a:spcPct val="0"/>
            </a:spcBef>
            <a:spcAft>
              <a:spcPct val="35000"/>
            </a:spcAft>
          </a:pPr>
          <a:r>
            <a:rPr lang="en-IN" sz="2400" kern="1200" dirty="0" smtClean="0">
              <a:latin typeface="Times New Roman" pitchFamily="18" charset="0"/>
              <a:cs typeface="Times New Roman" pitchFamily="18" charset="0"/>
            </a:rPr>
            <a:t>Uncertainties are taken care of</a:t>
          </a:r>
          <a:endParaRPr lang="en-IN" sz="2400" kern="1200" dirty="0">
            <a:latin typeface="Times New Roman" pitchFamily="18" charset="0"/>
            <a:cs typeface="Times New Roman" pitchFamily="18" charset="0"/>
          </a:endParaRPr>
        </a:p>
      </dsp:txBody>
      <dsp:txXfrm>
        <a:off x="612710" y="5469744"/>
        <a:ext cx="8232087" cy="39956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CB659F-6081-4E72-B53A-0051FDE18B3E}">
      <dsp:nvSpPr>
        <dsp:cNvPr id="0" name=""/>
        <dsp:cNvSpPr/>
      </dsp:nvSpPr>
      <dsp:spPr>
        <a:xfrm>
          <a:off x="0" y="336933"/>
          <a:ext cx="8128000" cy="504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12356028-7C8C-40CF-9C5D-B430ACA56F48}">
      <dsp:nvSpPr>
        <dsp:cNvPr id="0" name=""/>
        <dsp:cNvSpPr/>
      </dsp:nvSpPr>
      <dsp:spPr>
        <a:xfrm>
          <a:off x="406400" y="41733"/>
          <a:ext cx="5689600" cy="590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053" tIns="0" rIns="215053" bIns="0" numCol="1" spcCol="1270" anchor="ctr" anchorCtr="0">
          <a:noAutofit/>
        </a:bodyPr>
        <a:lstStyle/>
        <a:p>
          <a:pPr lvl="0" algn="l" defTabSz="1066800">
            <a:lnSpc>
              <a:spcPct val="90000"/>
            </a:lnSpc>
            <a:spcBef>
              <a:spcPct val="0"/>
            </a:spcBef>
            <a:spcAft>
              <a:spcPct val="35000"/>
            </a:spcAft>
          </a:pPr>
          <a:r>
            <a:rPr lang="en-IN" sz="2400" kern="1200" dirty="0"/>
            <a:t>Joint goal setting</a:t>
          </a:r>
        </a:p>
      </dsp:txBody>
      <dsp:txXfrm>
        <a:off x="435221" y="70554"/>
        <a:ext cx="5631958" cy="532758"/>
      </dsp:txXfrm>
    </dsp:sp>
    <dsp:sp modelId="{718E31E8-7762-4C03-8FD2-28E6FFF23F88}">
      <dsp:nvSpPr>
        <dsp:cNvPr id="0" name=""/>
        <dsp:cNvSpPr/>
      </dsp:nvSpPr>
      <dsp:spPr>
        <a:xfrm>
          <a:off x="0" y="1244133"/>
          <a:ext cx="8128000" cy="504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32D0BF27-A6CE-4433-81C7-761D7C38A272}">
      <dsp:nvSpPr>
        <dsp:cNvPr id="0" name=""/>
        <dsp:cNvSpPr/>
      </dsp:nvSpPr>
      <dsp:spPr>
        <a:xfrm>
          <a:off x="406400" y="948933"/>
          <a:ext cx="5689600" cy="590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053" tIns="0" rIns="215053" bIns="0" numCol="1" spcCol="1270" anchor="ctr" anchorCtr="0">
          <a:noAutofit/>
        </a:bodyPr>
        <a:lstStyle/>
        <a:p>
          <a:pPr lvl="0" algn="l" defTabSz="1066800">
            <a:lnSpc>
              <a:spcPct val="90000"/>
            </a:lnSpc>
            <a:spcBef>
              <a:spcPct val="0"/>
            </a:spcBef>
            <a:spcAft>
              <a:spcPct val="35000"/>
            </a:spcAft>
          </a:pPr>
          <a:r>
            <a:rPr lang="en-IN" sz="2400" kern="1200" dirty="0"/>
            <a:t>Superior-subordinate participation</a:t>
          </a:r>
        </a:p>
      </dsp:txBody>
      <dsp:txXfrm>
        <a:off x="435221" y="977754"/>
        <a:ext cx="5631958" cy="532758"/>
      </dsp:txXfrm>
    </dsp:sp>
    <dsp:sp modelId="{C45531BB-A762-462D-A275-F41CB1664AEE}">
      <dsp:nvSpPr>
        <dsp:cNvPr id="0" name=""/>
        <dsp:cNvSpPr/>
      </dsp:nvSpPr>
      <dsp:spPr>
        <a:xfrm>
          <a:off x="0" y="2151333"/>
          <a:ext cx="8128000" cy="504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D0F17225-53BE-4C4D-9353-40070CD5416D}">
      <dsp:nvSpPr>
        <dsp:cNvPr id="0" name=""/>
        <dsp:cNvSpPr/>
      </dsp:nvSpPr>
      <dsp:spPr>
        <a:xfrm>
          <a:off x="406400" y="1856133"/>
          <a:ext cx="5689600" cy="590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053" tIns="0" rIns="215053" bIns="0" numCol="1" spcCol="1270" anchor="ctr" anchorCtr="0">
          <a:noAutofit/>
        </a:bodyPr>
        <a:lstStyle/>
        <a:p>
          <a:pPr lvl="0" algn="l" defTabSz="1066800">
            <a:lnSpc>
              <a:spcPct val="90000"/>
            </a:lnSpc>
            <a:spcBef>
              <a:spcPct val="0"/>
            </a:spcBef>
            <a:spcAft>
              <a:spcPct val="35000"/>
            </a:spcAft>
          </a:pPr>
          <a:r>
            <a:rPr lang="en-IN" sz="2400" kern="1200" dirty="0"/>
            <a:t>Joint decision on methodology</a:t>
          </a:r>
        </a:p>
      </dsp:txBody>
      <dsp:txXfrm>
        <a:off x="435221" y="1884954"/>
        <a:ext cx="5631958" cy="532758"/>
      </dsp:txXfrm>
    </dsp:sp>
    <dsp:sp modelId="{30DE587F-F15A-47F4-91EF-8974BC1B3053}">
      <dsp:nvSpPr>
        <dsp:cNvPr id="0" name=""/>
        <dsp:cNvSpPr/>
      </dsp:nvSpPr>
      <dsp:spPr>
        <a:xfrm>
          <a:off x="0" y="3058533"/>
          <a:ext cx="8128000" cy="504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70680BB8-EB09-4F9D-96AE-6273B7B1E4CE}">
      <dsp:nvSpPr>
        <dsp:cNvPr id="0" name=""/>
        <dsp:cNvSpPr/>
      </dsp:nvSpPr>
      <dsp:spPr>
        <a:xfrm>
          <a:off x="406400" y="2763333"/>
          <a:ext cx="5689600" cy="590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053" tIns="0" rIns="215053" bIns="0" numCol="1" spcCol="1270" anchor="ctr" anchorCtr="0">
          <a:noAutofit/>
        </a:bodyPr>
        <a:lstStyle/>
        <a:p>
          <a:pPr lvl="0" algn="l" defTabSz="1066800">
            <a:lnSpc>
              <a:spcPct val="90000"/>
            </a:lnSpc>
            <a:spcBef>
              <a:spcPct val="0"/>
            </a:spcBef>
            <a:spcAft>
              <a:spcPct val="35000"/>
            </a:spcAft>
          </a:pPr>
          <a:r>
            <a:rPr lang="en-IN" sz="2400" kern="1200" dirty="0"/>
            <a:t>Review of performance</a:t>
          </a:r>
        </a:p>
      </dsp:txBody>
      <dsp:txXfrm>
        <a:off x="435221" y="2792154"/>
        <a:ext cx="5631958" cy="532758"/>
      </dsp:txXfrm>
    </dsp:sp>
    <dsp:sp modelId="{185A7086-39B1-405B-AFF6-D944EB1FAEA6}">
      <dsp:nvSpPr>
        <dsp:cNvPr id="0" name=""/>
        <dsp:cNvSpPr/>
      </dsp:nvSpPr>
      <dsp:spPr>
        <a:xfrm>
          <a:off x="0" y="3965733"/>
          <a:ext cx="8128000" cy="504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EBF7A088-E25B-4A47-A893-21C8BF9AE242}">
      <dsp:nvSpPr>
        <dsp:cNvPr id="0" name=""/>
        <dsp:cNvSpPr/>
      </dsp:nvSpPr>
      <dsp:spPr>
        <a:xfrm>
          <a:off x="406400" y="3670533"/>
          <a:ext cx="5689600" cy="590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053" tIns="0" rIns="215053" bIns="0" numCol="1" spcCol="1270" anchor="ctr" anchorCtr="0">
          <a:noAutofit/>
        </a:bodyPr>
        <a:lstStyle/>
        <a:p>
          <a:pPr lvl="0" algn="l" defTabSz="1066800">
            <a:lnSpc>
              <a:spcPct val="90000"/>
            </a:lnSpc>
            <a:spcBef>
              <a:spcPct val="0"/>
            </a:spcBef>
            <a:spcAft>
              <a:spcPct val="35000"/>
            </a:spcAft>
          </a:pPr>
          <a:r>
            <a:rPr lang="en-IN" sz="2400" kern="1200" dirty="0"/>
            <a:t>Easy to attain maximum result</a:t>
          </a:r>
        </a:p>
      </dsp:txBody>
      <dsp:txXfrm>
        <a:off x="435221" y="3699354"/>
        <a:ext cx="5631958" cy="532758"/>
      </dsp:txXfrm>
    </dsp:sp>
    <dsp:sp modelId="{95B69A27-0054-446D-93F7-0F02EDD9F0B4}">
      <dsp:nvSpPr>
        <dsp:cNvPr id="0" name=""/>
        <dsp:cNvSpPr/>
      </dsp:nvSpPr>
      <dsp:spPr>
        <a:xfrm>
          <a:off x="0" y="4872933"/>
          <a:ext cx="8128000" cy="504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F4F040D9-C25F-4856-A18C-3FC86A271AF4}">
      <dsp:nvSpPr>
        <dsp:cNvPr id="0" name=""/>
        <dsp:cNvSpPr/>
      </dsp:nvSpPr>
      <dsp:spPr>
        <a:xfrm>
          <a:off x="406400" y="4577733"/>
          <a:ext cx="5689600" cy="590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053" tIns="0" rIns="215053" bIns="0" numCol="1" spcCol="1270" anchor="ctr" anchorCtr="0">
          <a:noAutofit/>
        </a:bodyPr>
        <a:lstStyle/>
        <a:p>
          <a:pPr lvl="0" algn="l" defTabSz="1066800">
            <a:lnSpc>
              <a:spcPct val="90000"/>
            </a:lnSpc>
            <a:spcBef>
              <a:spcPct val="0"/>
            </a:spcBef>
            <a:spcAft>
              <a:spcPct val="35000"/>
            </a:spcAft>
          </a:pPr>
          <a:r>
            <a:rPr lang="en-IN" sz="2400" kern="1200" dirty="0"/>
            <a:t>Support from superior</a:t>
          </a:r>
        </a:p>
      </dsp:txBody>
      <dsp:txXfrm>
        <a:off x="435221" y="4606554"/>
        <a:ext cx="5631958" cy="53275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07AC54-28DD-418D-81B7-DAE56791E071}">
      <dsp:nvSpPr>
        <dsp:cNvPr id="0" name=""/>
        <dsp:cNvSpPr/>
      </dsp:nvSpPr>
      <dsp:spPr>
        <a:xfrm>
          <a:off x="1499443" y="300"/>
          <a:ext cx="2753785" cy="1652271"/>
        </a:xfrm>
        <a:prstGeom prst="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IN" sz="2300" kern="1200" dirty="0" smtClean="0"/>
            <a:t>Facilitates Planning</a:t>
          </a:r>
          <a:endParaRPr lang="en-IN" sz="2300" kern="1200" dirty="0"/>
        </a:p>
      </dsp:txBody>
      <dsp:txXfrm>
        <a:off x="1499443" y="300"/>
        <a:ext cx="2753785" cy="1652271"/>
      </dsp:txXfrm>
    </dsp:sp>
    <dsp:sp modelId="{675B3A93-2CF2-4DF9-807C-40B0CF4459D6}">
      <dsp:nvSpPr>
        <dsp:cNvPr id="0" name=""/>
        <dsp:cNvSpPr/>
      </dsp:nvSpPr>
      <dsp:spPr>
        <a:xfrm>
          <a:off x="4528607" y="300"/>
          <a:ext cx="2753785" cy="1652271"/>
        </a:xfrm>
        <a:prstGeom prst="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IN" sz="2300" kern="1200" dirty="0" smtClean="0"/>
            <a:t>Clarity of structure &amp; goals</a:t>
          </a:r>
          <a:endParaRPr lang="en-IN" sz="2300" kern="1200" dirty="0"/>
        </a:p>
      </dsp:txBody>
      <dsp:txXfrm>
        <a:off x="4528607" y="300"/>
        <a:ext cx="2753785" cy="1652271"/>
      </dsp:txXfrm>
    </dsp:sp>
    <dsp:sp modelId="{CDDB3A2D-4E07-471E-94C3-E546B41C93DB}">
      <dsp:nvSpPr>
        <dsp:cNvPr id="0" name=""/>
        <dsp:cNvSpPr/>
      </dsp:nvSpPr>
      <dsp:spPr>
        <a:xfrm>
          <a:off x="7557771" y="300"/>
          <a:ext cx="2753785" cy="1652271"/>
        </a:xfrm>
        <a:prstGeom prst="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IN" sz="2300" kern="1200" dirty="0" smtClean="0"/>
            <a:t>Facilitates effective control</a:t>
          </a:r>
          <a:endParaRPr lang="en-IN" sz="2300" kern="1200" dirty="0"/>
        </a:p>
      </dsp:txBody>
      <dsp:txXfrm>
        <a:off x="7557771" y="300"/>
        <a:ext cx="2753785" cy="1652271"/>
      </dsp:txXfrm>
    </dsp:sp>
    <dsp:sp modelId="{27C27EF5-6D52-4F1F-B1CA-47957503EDE7}">
      <dsp:nvSpPr>
        <dsp:cNvPr id="0" name=""/>
        <dsp:cNvSpPr/>
      </dsp:nvSpPr>
      <dsp:spPr>
        <a:xfrm>
          <a:off x="1499443" y="1927949"/>
          <a:ext cx="2753785" cy="1652271"/>
        </a:xfrm>
        <a:prstGeom prst="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IN" sz="2300" kern="1200" dirty="0" smtClean="0"/>
            <a:t>Motivation to employees</a:t>
          </a:r>
          <a:endParaRPr lang="en-IN" sz="2300" kern="1200" dirty="0"/>
        </a:p>
      </dsp:txBody>
      <dsp:txXfrm>
        <a:off x="1499443" y="1927949"/>
        <a:ext cx="2753785" cy="1652271"/>
      </dsp:txXfrm>
    </dsp:sp>
    <dsp:sp modelId="{BE798FA0-52A0-47A9-8AF1-7AD8A65497F8}">
      <dsp:nvSpPr>
        <dsp:cNvPr id="0" name=""/>
        <dsp:cNvSpPr/>
      </dsp:nvSpPr>
      <dsp:spPr>
        <a:xfrm>
          <a:off x="4528607" y="1927949"/>
          <a:ext cx="2753785" cy="1652271"/>
        </a:xfrm>
        <a:prstGeom prst="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IN" sz="2300" kern="1200" dirty="0" smtClean="0"/>
            <a:t>Assign responsibilities to employees</a:t>
          </a:r>
          <a:endParaRPr lang="en-IN" sz="2300" kern="1200" dirty="0"/>
        </a:p>
      </dsp:txBody>
      <dsp:txXfrm>
        <a:off x="4528607" y="1927949"/>
        <a:ext cx="2753785" cy="1652271"/>
      </dsp:txXfrm>
    </dsp:sp>
    <dsp:sp modelId="{59312B3C-28A7-4037-8C5A-0AC0A42B47EB}">
      <dsp:nvSpPr>
        <dsp:cNvPr id="0" name=""/>
        <dsp:cNvSpPr/>
      </dsp:nvSpPr>
      <dsp:spPr>
        <a:xfrm>
          <a:off x="7557771" y="1927949"/>
          <a:ext cx="2753785" cy="1652271"/>
        </a:xfrm>
        <a:prstGeom prst="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IN" sz="2300" kern="1200" dirty="0" smtClean="0"/>
            <a:t>Raises employee morale</a:t>
          </a:r>
          <a:endParaRPr lang="en-IN" sz="2300" kern="1200" dirty="0"/>
        </a:p>
      </dsp:txBody>
      <dsp:txXfrm>
        <a:off x="7557771" y="1927949"/>
        <a:ext cx="2753785" cy="1652271"/>
      </dsp:txXfrm>
    </dsp:sp>
    <dsp:sp modelId="{085E9225-E189-43D2-AB12-4C8F344458EB}">
      <dsp:nvSpPr>
        <dsp:cNvPr id="0" name=""/>
        <dsp:cNvSpPr/>
      </dsp:nvSpPr>
      <dsp:spPr>
        <a:xfrm>
          <a:off x="3014025" y="3855599"/>
          <a:ext cx="2753785" cy="1652271"/>
        </a:xfrm>
        <a:prstGeom prst="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IN" sz="2300" kern="1200" dirty="0" smtClean="0"/>
            <a:t>Facilitates Leadership</a:t>
          </a:r>
          <a:endParaRPr lang="en-IN" sz="2300" kern="1200" dirty="0"/>
        </a:p>
      </dsp:txBody>
      <dsp:txXfrm>
        <a:off x="3014025" y="3855599"/>
        <a:ext cx="2753785" cy="1652271"/>
      </dsp:txXfrm>
    </dsp:sp>
    <dsp:sp modelId="{21CF125F-D8C2-4C0E-90D5-A4479730B89C}">
      <dsp:nvSpPr>
        <dsp:cNvPr id="0" name=""/>
        <dsp:cNvSpPr/>
      </dsp:nvSpPr>
      <dsp:spPr>
        <a:xfrm>
          <a:off x="6043189" y="3855599"/>
          <a:ext cx="2753785" cy="1652271"/>
        </a:xfrm>
        <a:prstGeom prst="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IN" sz="2300" kern="1200" dirty="0" smtClean="0"/>
            <a:t>Framework of Organisational Change and Development</a:t>
          </a:r>
          <a:endParaRPr lang="en-IN" sz="2300" kern="1200" dirty="0"/>
        </a:p>
      </dsp:txBody>
      <dsp:txXfrm>
        <a:off x="6043189" y="3855599"/>
        <a:ext cx="2753785" cy="165227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A1DDCB-4D20-4D35-82E8-1C0C78061E29}">
      <dsp:nvSpPr>
        <dsp:cNvPr id="0" name=""/>
        <dsp:cNvSpPr/>
      </dsp:nvSpPr>
      <dsp:spPr>
        <a:xfrm>
          <a:off x="1488621" y="1020"/>
          <a:ext cx="2791165" cy="167469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t>Time-consuming</a:t>
          </a:r>
          <a:endParaRPr lang="en-IN" sz="2400" kern="1200" dirty="0"/>
        </a:p>
      </dsp:txBody>
      <dsp:txXfrm>
        <a:off x="1488621" y="1020"/>
        <a:ext cx="2791165" cy="1674699"/>
      </dsp:txXfrm>
    </dsp:sp>
    <dsp:sp modelId="{4E66B67D-E2F0-4EF7-8C10-3503E5E2FD0D}">
      <dsp:nvSpPr>
        <dsp:cNvPr id="0" name=""/>
        <dsp:cNvSpPr/>
      </dsp:nvSpPr>
      <dsp:spPr>
        <a:xfrm>
          <a:off x="4558902" y="1020"/>
          <a:ext cx="2791165" cy="167469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t>Emphasis is on short term goals</a:t>
          </a:r>
          <a:endParaRPr lang="en-IN" sz="2400" kern="1200" dirty="0"/>
        </a:p>
      </dsp:txBody>
      <dsp:txXfrm>
        <a:off x="4558902" y="1020"/>
        <a:ext cx="2791165" cy="1674699"/>
      </dsp:txXfrm>
    </dsp:sp>
    <dsp:sp modelId="{3AF5C37F-A7D3-4B5C-9621-1F10A9C5A807}">
      <dsp:nvSpPr>
        <dsp:cNvPr id="0" name=""/>
        <dsp:cNvSpPr/>
      </dsp:nvSpPr>
      <dsp:spPr>
        <a:xfrm>
          <a:off x="7629184" y="1020"/>
          <a:ext cx="2791165" cy="167469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t>Subordinates are under pressure to get along with management</a:t>
          </a:r>
          <a:endParaRPr lang="en-IN" sz="2400" kern="1200" dirty="0"/>
        </a:p>
      </dsp:txBody>
      <dsp:txXfrm>
        <a:off x="7629184" y="1020"/>
        <a:ext cx="2791165" cy="1674699"/>
      </dsp:txXfrm>
    </dsp:sp>
    <dsp:sp modelId="{AE3DC616-CA98-479C-837E-651B52295AF0}">
      <dsp:nvSpPr>
        <dsp:cNvPr id="0" name=""/>
        <dsp:cNvSpPr/>
      </dsp:nvSpPr>
      <dsp:spPr>
        <a:xfrm>
          <a:off x="1488621" y="1954835"/>
          <a:ext cx="2791165" cy="167469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t>Difficult to set verifiable realistic goals</a:t>
          </a:r>
          <a:endParaRPr lang="en-IN" sz="2400" kern="1200" dirty="0"/>
        </a:p>
      </dsp:txBody>
      <dsp:txXfrm>
        <a:off x="1488621" y="1954835"/>
        <a:ext cx="2791165" cy="1674699"/>
      </dsp:txXfrm>
    </dsp:sp>
    <dsp:sp modelId="{AAAAC535-35EA-4039-80A3-BC6A55C9C509}">
      <dsp:nvSpPr>
        <dsp:cNvPr id="0" name=""/>
        <dsp:cNvSpPr/>
      </dsp:nvSpPr>
      <dsp:spPr>
        <a:xfrm>
          <a:off x="4558902" y="1954835"/>
          <a:ext cx="2791165" cy="167469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t>Dominance of Management</a:t>
          </a:r>
          <a:endParaRPr lang="en-IN" sz="2400" kern="1200" dirty="0"/>
        </a:p>
      </dsp:txBody>
      <dsp:txXfrm>
        <a:off x="4558902" y="1954835"/>
        <a:ext cx="2791165" cy="1674699"/>
      </dsp:txXfrm>
    </dsp:sp>
    <dsp:sp modelId="{E4E51942-A9A1-4192-BB9C-9247D8BCFE33}">
      <dsp:nvSpPr>
        <dsp:cNvPr id="0" name=""/>
        <dsp:cNvSpPr/>
      </dsp:nvSpPr>
      <dsp:spPr>
        <a:xfrm>
          <a:off x="7629184" y="1954835"/>
          <a:ext cx="2791165" cy="167469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t>Too much paper work</a:t>
          </a:r>
          <a:endParaRPr lang="en-IN" sz="2400" kern="1200" dirty="0"/>
        </a:p>
      </dsp:txBody>
      <dsp:txXfrm>
        <a:off x="7629184" y="1954835"/>
        <a:ext cx="2791165" cy="1674699"/>
      </dsp:txXfrm>
    </dsp:sp>
    <dsp:sp modelId="{97A030EA-4AA5-471D-A9CD-4998BCA0F4D1}">
      <dsp:nvSpPr>
        <dsp:cNvPr id="0" name=""/>
        <dsp:cNvSpPr/>
      </dsp:nvSpPr>
      <dsp:spPr>
        <a:xfrm>
          <a:off x="3023762" y="3908651"/>
          <a:ext cx="2791165" cy="167469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t>Difficult to achieve group goals</a:t>
          </a:r>
          <a:endParaRPr lang="en-IN" sz="2400" kern="1200" dirty="0"/>
        </a:p>
      </dsp:txBody>
      <dsp:txXfrm>
        <a:off x="3023762" y="3908651"/>
        <a:ext cx="2791165" cy="1674699"/>
      </dsp:txXfrm>
    </dsp:sp>
    <dsp:sp modelId="{6123022B-E437-4686-AE62-C26D02B47165}">
      <dsp:nvSpPr>
        <dsp:cNvPr id="0" name=""/>
        <dsp:cNvSpPr/>
      </dsp:nvSpPr>
      <dsp:spPr>
        <a:xfrm>
          <a:off x="6094043" y="3908651"/>
          <a:ext cx="2791165" cy="167469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t>Managers may not be efficiently skilled in interpersonal skills</a:t>
          </a:r>
          <a:endParaRPr lang="en-IN" sz="2400" kern="1200" dirty="0"/>
        </a:p>
      </dsp:txBody>
      <dsp:txXfrm>
        <a:off x="6094043" y="3908651"/>
        <a:ext cx="2791165" cy="167469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E79B0F-4F26-4642-B69F-C78BE343B30E}">
      <dsp:nvSpPr>
        <dsp:cNvPr id="0" name=""/>
        <dsp:cNvSpPr/>
      </dsp:nvSpPr>
      <dsp:spPr>
        <a:xfrm rot="5478360">
          <a:off x="628882" y="1248393"/>
          <a:ext cx="1945199" cy="239648"/>
        </a:xfrm>
        <a:prstGeom prst="rect">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D3A5D4CD-BD87-4F90-B721-98684C535320}">
      <dsp:nvSpPr>
        <dsp:cNvPr id="0" name=""/>
        <dsp:cNvSpPr/>
      </dsp:nvSpPr>
      <dsp:spPr>
        <a:xfrm>
          <a:off x="1087075" y="1728"/>
          <a:ext cx="2662761" cy="159765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b="1" kern="1200" dirty="0" smtClean="0">
              <a:solidFill>
                <a:schemeClr val="tx1"/>
              </a:solidFill>
              <a:latin typeface="Times New Roman" pitchFamily="18" charset="0"/>
              <a:cs typeface="Times New Roman" pitchFamily="18" charset="0"/>
            </a:rPr>
            <a:t>Definition of Problem</a:t>
          </a:r>
          <a:endParaRPr lang="en-IN" sz="1900" b="1" kern="1200" dirty="0">
            <a:solidFill>
              <a:schemeClr val="tx1"/>
            </a:solidFill>
            <a:latin typeface="Times New Roman" pitchFamily="18" charset="0"/>
            <a:cs typeface="Times New Roman" pitchFamily="18" charset="0"/>
          </a:endParaRPr>
        </a:p>
      </dsp:txBody>
      <dsp:txXfrm>
        <a:off x="1133869" y="48522"/>
        <a:ext cx="2569173" cy="1504068"/>
      </dsp:txXfrm>
    </dsp:sp>
    <dsp:sp modelId="{3A0A80AF-1C80-4FDB-AD9F-22E2E6CC6360}">
      <dsp:nvSpPr>
        <dsp:cNvPr id="0" name=""/>
        <dsp:cNvSpPr/>
      </dsp:nvSpPr>
      <dsp:spPr>
        <a:xfrm rot="5331986">
          <a:off x="580579" y="3247475"/>
          <a:ext cx="2037783" cy="239648"/>
        </a:xfrm>
        <a:prstGeom prst="rect">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87D89962-FCE8-49CA-A34D-D2561CC898F5}">
      <dsp:nvSpPr>
        <dsp:cNvPr id="0" name=""/>
        <dsp:cNvSpPr/>
      </dsp:nvSpPr>
      <dsp:spPr>
        <a:xfrm>
          <a:off x="1042740" y="1954464"/>
          <a:ext cx="2662761" cy="159765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b="1" kern="1200" dirty="0" smtClean="0">
              <a:solidFill>
                <a:schemeClr val="tx1"/>
              </a:solidFill>
              <a:latin typeface="Times New Roman" pitchFamily="18" charset="0"/>
              <a:cs typeface="Times New Roman" pitchFamily="18" charset="0"/>
            </a:rPr>
            <a:t>Define the Objectives</a:t>
          </a:r>
          <a:endParaRPr lang="en-IN" sz="1900" b="1" kern="1200" dirty="0">
            <a:solidFill>
              <a:schemeClr val="tx1"/>
            </a:solidFill>
            <a:latin typeface="Times New Roman" pitchFamily="18" charset="0"/>
            <a:cs typeface="Times New Roman" pitchFamily="18" charset="0"/>
          </a:endParaRPr>
        </a:p>
      </dsp:txBody>
      <dsp:txXfrm>
        <a:off x="1089534" y="2001258"/>
        <a:ext cx="2569173" cy="1504068"/>
      </dsp:txXfrm>
    </dsp:sp>
    <dsp:sp modelId="{457E6896-4D6E-4BF3-AC97-F476BB8DFB2F}">
      <dsp:nvSpPr>
        <dsp:cNvPr id="0" name=""/>
        <dsp:cNvSpPr/>
      </dsp:nvSpPr>
      <dsp:spPr>
        <a:xfrm>
          <a:off x="1627670" y="4266167"/>
          <a:ext cx="3533430" cy="239648"/>
        </a:xfrm>
        <a:prstGeom prst="rect">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ED193B43-712E-4636-AB3B-8508DF58DC04}">
      <dsp:nvSpPr>
        <dsp:cNvPr id="0" name=""/>
        <dsp:cNvSpPr/>
      </dsp:nvSpPr>
      <dsp:spPr>
        <a:xfrm>
          <a:off x="1087075" y="3995870"/>
          <a:ext cx="2662761" cy="159765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b="1" kern="1200" dirty="0" smtClean="0">
              <a:solidFill>
                <a:schemeClr val="tx1"/>
              </a:solidFill>
              <a:latin typeface="Times New Roman" pitchFamily="18" charset="0"/>
              <a:cs typeface="Times New Roman" pitchFamily="18" charset="0"/>
            </a:rPr>
            <a:t>Diagnose the problem</a:t>
          </a:r>
          <a:endParaRPr lang="en-IN" sz="1900" b="1" kern="1200" dirty="0">
            <a:solidFill>
              <a:schemeClr val="tx1"/>
            </a:solidFill>
            <a:latin typeface="Times New Roman" pitchFamily="18" charset="0"/>
            <a:cs typeface="Times New Roman" pitchFamily="18" charset="0"/>
          </a:endParaRPr>
        </a:p>
      </dsp:txBody>
      <dsp:txXfrm>
        <a:off x="1133869" y="4042664"/>
        <a:ext cx="2569173" cy="1504068"/>
      </dsp:txXfrm>
    </dsp:sp>
    <dsp:sp modelId="{334D068E-2F8B-4B6A-A0E0-2043A5748E95}">
      <dsp:nvSpPr>
        <dsp:cNvPr id="0" name=""/>
        <dsp:cNvSpPr/>
      </dsp:nvSpPr>
      <dsp:spPr>
        <a:xfrm rot="16200000">
          <a:off x="4170607" y="3267632"/>
          <a:ext cx="1989028" cy="239648"/>
        </a:xfrm>
        <a:prstGeom prst="rect">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8E1274F5-27FA-4ABE-AAC4-E11B380265A4}">
      <dsp:nvSpPr>
        <dsp:cNvPr id="0" name=""/>
        <dsp:cNvSpPr/>
      </dsp:nvSpPr>
      <dsp:spPr>
        <a:xfrm>
          <a:off x="4628548" y="3995870"/>
          <a:ext cx="2662761" cy="159765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b="1" kern="1200" dirty="0" smtClean="0">
              <a:solidFill>
                <a:schemeClr val="tx1"/>
              </a:solidFill>
              <a:latin typeface="Times New Roman" pitchFamily="18" charset="0"/>
              <a:cs typeface="Times New Roman" pitchFamily="18" charset="0"/>
            </a:rPr>
            <a:t>Develop Alternatives</a:t>
          </a:r>
          <a:endParaRPr lang="en-IN" sz="1900" b="1" kern="1200" dirty="0">
            <a:solidFill>
              <a:schemeClr val="tx1"/>
            </a:solidFill>
            <a:latin typeface="Times New Roman" pitchFamily="18" charset="0"/>
            <a:cs typeface="Times New Roman" pitchFamily="18" charset="0"/>
          </a:endParaRPr>
        </a:p>
      </dsp:txBody>
      <dsp:txXfrm>
        <a:off x="4675342" y="4042664"/>
        <a:ext cx="2569173" cy="1504068"/>
      </dsp:txXfrm>
    </dsp:sp>
    <dsp:sp modelId="{F4BD02A3-A846-4807-AB23-09066E207C6A}">
      <dsp:nvSpPr>
        <dsp:cNvPr id="0" name=""/>
        <dsp:cNvSpPr/>
      </dsp:nvSpPr>
      <dsp:spPr>
        <a:xfrm rot="16200000">
          <a:off x="4170607" y="1270561"/>
          <a:ext cx="1989028" cy="239648"/>
        </a:xfrm>
        <a:prstGeom prst="rect">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332B12BA-58EA-4B1D-AF8F-6F74F6D6F5C8}">
      <dsp:nvSpPr>
        <dsp:cNvPr id="0" name=""/>
        <dsp:cNvSpPr/>
      </dsp:nvSpPr>
      <dsp:spPr>
        <a:xfrm>
          <a:off x="4628548" y="1998799"/>
          <a:ext cx="2662761" cy="159765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b="1" kern="1200" dirty="0" smtClean="0">
              <a:solidFill>
                <a:schemeClr val="tx1"/>
              </a:solidFill>
              <a:latin typeface="Times New Roman" pitchFamily="18" charset="0"/>
              <a:cs typeface="Times New Roman" pitchFamily="18" charset="0"/>
            </a:rPr>
            <a:t>Evaluate Alternatives</a:t>
          </a:r>
          <a:endParaRPr lang="en-IN" sz="1900" b="1" kern="1200" dirty="0">
            <a:solidFill>
              <a:schemeClr val="tx1"/>
            </a:solidFill>
            <a:latin typeface="Times New Roman" pitchFamily="18" charset="0"/>
            <a:cs typeface="Times New Roman" pitchFamily="18" charset="0"/>
          </a:endParaRPr>
        </a:p>
      </dsp:txBody>
      <dsp:txXfrm>
        <a:off x="4675342" y="2045593"/>
        <a:ext cx="2569173" cy="1504068"/>
      </dsp:txXfrm>
    </dsp:sp>
    <dsp:sp modelId="{D3172867-A895-4733-8881-31C4F0130D50}">
      <dsp:nvSpPr>
        <dsp:cNvPr id="0" name=""/>
        <dsp:cNvSpPr/>
      </dsp:nvSpPr>
      <dsp:spPr>
        <a:xfrm>
          <a:off x="5169142" y="272025"/>
          <a:ext cx="3533430" cy="239648"/>
        </a:xfrm>
        <a:prstGeom prst="rect">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27854FC7-46A8-4528-AFCC-D57C6D2F9617}">
      <dsp:nvSpPr>
        <dsp:cNvPr id="0" name=""/>
        <dsp:cNvSpPr/>
      </dsp:nvSpPr>
      <dsp:spPr>
        <a:xfrm>
          <a:off x="4628548" y="1728"/>
          <a:ext cx="2662761" cy="159765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b="1" kern="1200" dirty="0" smtClean="0">
              <a:solidFill>
                <a:schemeClr val="tx1"/>
              </a:solidFill>
              <a:latin typeface="Times New Roman" pitchFamily="18" charset="0"/>
              <a:cs typeface="Times New Roman" pitchFamily="18" charset="0"/>
            </a:rPr>
            <a:t>Choose Best Alternative</a:t>
          </a:r>
          <a:endParaRPr lang="en-IN" sz="1900" b="1" kern="1200" dirty="0">
            <a:solidFill>
              <a:schemeClr val="tx1"/>
            </a:solidFill>
            <a:latin typeface="Times New Roman" pitchFamily="18" charset="0"/>
            <a:cs typeface="Times New Roman" pitchFamily="18" charset="0"/>
          </a:endParaRPr>
        </a:p>
      </dsp:txBody>
      <dsp:txXfrm>
        <a:off x="4675342" y="48522"/>
        <a:ext cx="2569173" cy="1504068"/>
      </dsp:txXfrm>
    </dsp:sp>
    <dsp:sp modelId="{03BFEA68-356D-4720-8D3F-CC9FEF64F92A}">
      <dsp:nvSpPr>
        <dsp:cNvPr id="0" name=""/>
        <dsp:cNvSpPr/>
      </dsp:nvSpPr>
      <dsp:spPr>
        <a:xfrm rot="5400000">
          <a:off x="7712079" y="1270561"/>
          <a:ext cx="1989028" cy="239648"/>
        </a:xfrm>
        <a:prstGeom prst="rect">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D2EC0685-C165-4920-BE30-F988E7FC8D81}">
      <dsp:nvSpPr>
        <dsp:cNvPr id="0" name=""/>
        <dsp:cNvSpPr/>
      </dsp:nvSpPr>
      <dsp:spPr>
        <a:xfrm>
          <a:off x="8170020" y="1728"/>
          <a:ext cx="2662761" cy="159765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b="1" kern="1200" dirty="0" smtClean="0">
              <a:solidFill>
                <a:schemeClr val="tx1"/>
              </a:solidFill>
              <a:latin typeface="Times New Roman" pitchFamily="18" charset="0"/>
              <a:cs typeface="Times New Roman" pitchFamily="18" charset="0"/>
            </a:rPr>
            <a:t>Implementation</a:t>
          </a:r>
          <a:endParaRPr lang="en-IN" sz="1900" b="1" kern="1200" dirty="0">
            <a:solidFill>
              <a:schemeClr val="tx1"/>
            </a:solidFill>
            <a:latin typeface="Times New Roman" pitchFamily="18" charset="0"/>
            <a:cs typeface="Times New Roman" pitchFamily="18" charset="0"/>
          </a:endParaRPr>
        </a:p>
      </dsp:txBody>
      <dsp:txXfrm>
        <a:off x="8216814" y="48522"/>
        <a:ext cx="2569173" cy="1504068"/>
      </dsp:txXfrm>
    </dsp:sp>
    <dsp:sp modelId="{97F32CD6-FADD-4485-A930-B6A00B7D1BB9}">
      <dsp:nvSpPr>
        <dsp:cNvPr id="0" name=""/>
        <dsp:cNvSpPr/>
      </dsp:nvSpPr>
      <dsp:spPr>
        <a:xfrm>
          <a:off x="8170020" y="1998799"/>
          <a:ext cx="2662761" cy="159765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b="1" kern="1200" dirty="0" smtClean="0">
              <a:solidFill>
                <a:schemeClr val="tx1"/>
              </a:solidFill>
              <a:latin typeface="Times New Roman" pitchFamily="18" charset="0"/>
              <a:cs typeface="Times New Roman" pitchFamily="18" charset="0"/>
            </a:rPr>
            <a:t>Periodic Review</a:t>
          </a:r>
          <a:endParaRPr lang="en-IN" sz="1900" b="1" kern="1200" dirty="0">
            <a:solidFill>
              <a:schemeClr val="tx1"/>
            </a:solidFill>
            <a:latin typeface="Times New Roman" pitchFamily="18" charset="0"/>
            <a:cs typeface="Times New Roman" pitchFamily="18" charset="0"/>
          </a:endParaRPr>
        </a:p>
      </dsp:txBody>
      <dsp:txXfrm>
        <a:off x="8216814" y="2045593"/>
        <a:ext cx="2569173" cy="150406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8B4CB405-BC11-414E-B0F4-9E1C4642FE1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xmlns="" id="{C71A09E4-E76E-43B1-9270-846FE19D3E2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A0A57E1-CEB3-4C96-B7C6-36B0FA3064E4}" type="datetimeFigureOut">
              <a:rPr lang="en-US" smtClean="0"/>
              <a:t>11/2/2020</a:t>
            </a:fld>
            <a:endParaRPr lang="en-US" dirty="0"/>
          </a:p>
        </p:txBody>
      </p:sp>
      <p:sp>
        <p:nvSpPr>
          <p:cNvPr id="4" name="Footer Placeholder 3">
            <a:extLst>
              <a:ext uri="{FF2B5EF4-FFF2-40B4-BE49-F238E27FC236}">
                <a16:creationId xmlns:a16="http://schemas.microsoft.com/office/drawing/2014/main" xmlns="" id="{44791962-6490-4685-B760-76A1628AD51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xmlns="" id="{D3697A7F-1461-4B81-83F2-8C494CFB80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D0D51C3-EABD-4553-9DC0-81CFC2A7F30E}" type="slidenum">
              <a:rPr lang="en-US" smtClean="0"/>
              <a:t>‹#›</a:t>
            </a:fld>
            <a:endParaRPr lang="en-US" dirty="0"/>
          </a:p>
        </p:txBody>
      </p:sp>
    </p:spTree>
    <p:extLst>
      <p:ext uri="{BB962C8B-B14F-4D97-AF65-F5344CB8AC3E}">
        <p14:creationId xmlns:p14="http://schemas.microsoft.com/office/powerpoint/2010/main" val="3981461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F1BBD7-2276-4DDA-BFFE-26CAACEE5E98}" type="datetimeFigureOut">
              <a:rPr lang="en-US" smtClean="0"/>
              <a:t>11/2/2020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279F17-7BA4-49BC-BB37-7F646CF8D2F0}" type="slidenum">
              <a:rPr lang="en-US" smtClean="0"/>
              <a:t>‹#›</a:t>
            </a:fld>
            <a:endParaRPr lang="en-US" dirty="0"/>
          </a:p>
        </p:txBody>
      </p:sp>
    </p:spTree>
    <p:extLst>
      <p:ext uri="{BB962C8B-B14F-4D97-AF65-F5344CB8AC3E}">
        <p14:creationId xmlns:p14="http://schemas.microsoft.com/office/powerpoint/2010/main" val="4265740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r>
              <a:rPr lang="en-US" smtClean="0"/>
              <a:t>POM, Unit 2</a:t>
            </a:r>
            <a:endParaRPr lang="en-US" dirty="0"/>
          </a:p>
        </p:txBody>
      </p:sp>
      <p:sp>
        <p:nvSpPr>
          <p:cNvPr id="8" name="Slide Number Placeholder 7"/>
          <p:cNvSpPr>
            <a:spLocks noGrp="1"/>
          </p:cNvSpPr>
          <p:nvPr>
            <p:ph type="sldNum" sz="quarter" idx="11"/>
          </p:nvPr>
        </p:nvSpPr>
        <p:spPr/>
        <p:txBody>
          <a:bodyPr/>
          <a:lstStyle/>
          <a:p>
            <a:fld id="{330EA680-D336-4FF7-8B7A-9848BB0A1C32}" type="slidenum">
              <a:rPr lang="en-US" smtClean="0"/>
              <a:t>‹#›</a:t>
            </a:fld>
            <a:endParaRPr lang="en-US" dirty="0"/>
          </a:p>
        </p:txBody>
      </p:sp>
      <p:sp>
        <p:nvSpPr>
          <p:cNvPr id="9" name="Footer Placeholder 8"/>
          <p:cNvSpPr>
            <a:spLocks noGrp="1"/>
          </p:cNvSpPr>
          <p:nvPr>
            <p:ph type="ftr" sz="quarter" idx="12"/>
          </p:nvPr>
        </p:nvSpPr>
        <p:spPr/>
        <p:txBody>
          <a:bodyPr/>
          <a:lstStyle/>
          <a:p>
            <a:r>
              <a:rPr lang="en-US" smtClean="0"/>
              <a:t>Dr.Rupal Shroff - TCSC</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ontent + Right Photo">
    <p:spTree>
      <p:nvGrpSpPr>
        <p:cNvPr id="1" name=""/>
        <p:cNvGrpSpPr/>
        <p:nvPr/>
      </p:nvGrpSpPr>
      <p:grpSpPr>
        <a:xfrm>
          <a:off x="0" y="0"/>
          <a:ext cx="0" cy="0"/>
          <a:chOff x="0" y="0"/>
          <a:chExt cx="0" cy="0"/>
        </a:xfrm>
      </p:grpSpPr>
      <p:cxnSp>
        <p:nvCxnSpPr>
          <p:cNvPr id="8" name="Straight Connector 7"/>
          <p:cNvCxnSpPr>
            <a:cxnSpLocks/>
          </p:cNvCxnSpPr>
          <p:nvPr/>
        </p:nvCxnSpPr>
        <p:spPr>
          <a:xfrm>
            <a:off x="1295401" y="2421466"/>
            <a:ext cx="3580381"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1295403" y="982132"/>
            <a:ext cx="3580380" cy="1303867"/>
          </a:xfrm>
        </p:spPr>
        <p:txBody>
          <a:bodyPr/>
          <a:lstStyle>
            <a:lvl1pPr algn="l">
              <a:defRPr/>
            </a:lvl1pPr>
          </a:lstStyle>
          <a:p>
            <a:r>
              <a:rPr lang="en-US" noProof="0"/>
              <a:t>Click to edit title</a:t>
            </a:r>
          </a:p>
        </p:txBody>
      </p:sp>
      <p:sp>
        <p:nvSpPr>
          <p:cNvPr id="5" name="Date Placeholder 4"/>
          <p:cNvSpPr>
            <a:spLocks noGrp="1"/>
          </p:cNvSpPr>
          <p:nvPr>
            <p:ph type="dt" sz="half" idx="10"/>
          </p:nvPr>
        </p:nvSpPr>
        <p:spPr/>
        <p:txBody>
          <a:bodyPr/>
          <a:lstStyle/>
          <a:p>
            <a:r>
              <a:rPr lang="en-US" noProof="0" smtClean="0"/>
              <a:t>POM, Unit 2</a:t>
            </a:r>
            <a:endParaRPr lang="en-US" noProof="0" dirty="0"/>
          </a:p>
        </p:txBody>
      </p:sp>
      <p:sp>
        <p:nvSpPr>
          <p:cNvPr id="6" name="Footer Placeholder 5"/>
          <p:cNvSpPr>
            <a:spLocks noGrp="1"/>
          </p:cNvSpPr>
          <p:nvPr>
            <p:ph type="ftr" sz="quarter" idx="11"/>
          </p:nvPr>
        </p:nvSpPr>
        <p:spPr/>
        <p:txBody>
          <a:bodyPr/>
          <a:lstStyle/>
          <a:p>
            <a:r>
              <a:rPr lang="en-US" noProof="0" smtClean="0"/>
              <a:t>Dr.Rupal Shroff - TCSC</a:t>
            </a:r>
            <a:endParaRPr lang="en-US" noProof="0" dirty="0"/>
          </a:p>
        </p:txBody>
      </p:sp>
      <p:sp>
        <p:nvSpPr>
          <p:cNvPr id="7" name="Slide Number Placeholder 6"/>
          <p:cNvSpPr>
            <a:spLocks noGrp="1"/>
          </p:cNvSpPr>
          <p:nvPr>
            <p:ph type="sldNum" sz="quarter" idx="12"/>
          </p:nvPr>
        </p:nvSpPr>
        <p:spPr/>
        <p:txBody>
          <a:bodyPr/>
          <a:lstStyle/>
          <a:p>
            <a:fld id="{330EA680-D336-4FF7-8B7A-9848BB0A1C32}" type="slidenum">
              <a:rPr lang="en-US" noProof="0" smtClean="0"/>
              <a:t>‹#›</a:t>
            </a:fld>
            <a:endParaRPr lang="en-US" noProof="0" dirty="0"/>
          </a:p>
        </p:txBody>
      </p:sp>
      <p:sp>
        <p:nvSpPr>
          <p:cNvPr id="10" name="Parallelogram 9">
            <a:extLst>
              <a:ext uri="{FF2B5EF4-FFF2-40B4-BE49-F238E27FC236}">
                <a16:creationId xmlns:a16="http://schemas.microsoft.com/office/drawing/2014/main" xmlns="" id="{9C4F6082-2952-43DC-9B9C-74C88B262CE9}"/>
              </a:ext>
            </a:extLst>
          </p:cNvPr>
          <p:cNvSpPr/>
          <p:nvPr userDrawn="1"/>
        </p:nvSpPr>
        <p:spPr>
          <a:xfrm rot="5400000">
            <a:off x="6801681" y="1316976"/>
            <a:ext cx="4037344" cy="5975391"/>
          </a:xfrm>
          <a:prstGeom prst="parallelogram">
            <a:avLst>
              <a:gd name="adj" fmla="val 12608"/>
            </a:avLst>
          </a:prstGeom>
          <a:gradFill>
            <a:gsLst>
              <a:gs pos="11000">
                <a:schemeClr val="tx1">
                  <a:alpha val="0"/>
                </a:schemeClr>
              </a:gs>
              <a:gs pos="100000">
                <a:schemeClr val="tx1"/>
              </a:gs>
            </a:gsLst>
            <a:lin ang="5400000" scaled="1"/>
          </a:gradFill>
          <a:ln>
            <a:noFill/>
          </a:ln>
          <a:effectLst>
            <a:softEdge rad="317500"/>
          </a:effectLst>
          <a:scene3d>
            <a:camera prst="orthographicFront"/>
            <a:lightRig rig="threePt" dir="t">
              <a:rot lat="0" lon="0" rev="204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Rounded Corners 10">
            <a:extLst>
              <a:ext uri="{FF2B5EF4-FFF2-40B4-BE49-F238E27FC236}">
                <a16:creationId xmlns:a16="http://schemas.microsoft.com/office/drawing/2014/main" xmlns="" id="{67618976-780E-4131-85CD-66F013F5ACDE}"/>
              </a:ext>
            </a:extLst>
          </p:cNvPr>
          <p:cNvSpPr/>
          <p:nvPr userDrawn="1"/>
        </p:nvSpPr>
        <p:spPr>
          <a:xfrm rot="-120000">
            <a:off x="5372113" y="869568"/>
            <a:ext cx="5703690" cy="4902845"/>
          </a:xfrm>
          <a:prstGeom prst="roundRect">
            <a:avLst>
              <a:gd name="adj" fmla="val 454"/>
            </a:avLst>
          </a:prstGeom>
          <a:blipFill dpi="0" rotWithShape="1">
            <a:blip r:embed="rId2" cstate="screen">
              <a:extLst>
                <a:ext uri="{BEBA8EAE-BF5A-486C-A8C5-ECC9F3942E4B}">
                  <a14:imgProps xmlns:a14="http://schemas.microsoft.com/office/drawing/2010/main">
                    <a14:imgLayer r:embed="rId3">
                      <a14:imgEffect>
                        <a14:sharpenSoften amount="64000"/>
                      </a14:imgEffect>
                      <a14:imgEffect>
                        <a14:saturation sat="0"/>
                      </a14:imgEffect>
                      <a14:imgEffect>
                        <a14:brightnessContrast bright="4000"/>
                      </a14:imgEffect>
                    </a14:imgLayer>
                  </a14:imgProps>
                </a:ext>
                <a:ext uri="{28A0092B-C50C-407E-A947-70E740481C1C}">
                  <a14:useLocalDpi xmlns:a14="http://schemas.microsoft.com/office/drawing/2010/main"/>
                </a:ext>
              </a:extLst>
            </a:blip>
            <a:srcRect/>
            <a:tile tx="0" ty="0" sx="20000" sy="20000" flip="xy" algn="tl"/>
          </a:blipFill>
          <a:ln>
            <a:noFill/>
          </a:ln>
          <a:effectLst/>
          <a:scene3d>
            <a:camera prst="orthographicFront"/>
            <a:lightRig rig="threePt" dir="t">
              <a:rot lat="0" lon="0" rev="20400000"/>
            </a:lightRig>
          </a:scene3d>
          <a:sp3d>
            <a:bevelT w="127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Picture Placeholder 17">
            <a:extLst>
              <a:ext uri="{FF2B5EF4-FFF2-40B4-BE49-F238E27FC236}">
                <a16:creationId xmlns:a16="http://schemas.microsoft.com/office/drawing/2014/main" xmlns="" id="{01E4A9BC-C863-435A-8A18-508AE86DCBB7}"/>
              </a:ext>
            </a:extLst>
          </p:cNvPr>
          <p:cNvSpPr>
            <a:spLocks noGrp="1"/>
          </p:cNvSpPr>
          <p:nvPr>
            <p:ph type="pic" sz="quarter" idx="14" hasCustomPrompt="1"/>
          </p:nvPr>
        </p:nvSpPr>
        <p:spPr>
          <a:xfrm rot="-120000" flipH="1">
            <a:off x="5584031" y="1077708"/>
            <a:ext cx="5279854" cy="4486565"/>
          </a:xfrm>
          <a:solidFill>
            <a:schemeClr val="tx1">
              <a:lumMod val="75000"/>
              <a:lumOff val="25000"/>
            </a:schemeClr>
          </a:solidFill>
          <a:effectLst>
            <a:innerShdw blurRad="25400" dist="12700" dir="13500000">
              <a:prstClr val="black">
                <a:alpha val="16000"/>
              </a:prstClr>
            </a:innerShdw>
          </a:effectLst>
        </p:spPr>
        <p:txBody>
          <a:bodyPr lIns="180000" rIns="180000" anchor="ctr"/>
          <a:lstStyle>
            <a:lvl1pPr marL="0" indent="0" algn="ctr">
              <a:buNone/>
              <a:defRPr sz="1600" i="1">
                <a:solidFill>
                  <a:schemeClr val="bg1"/>
                </a:solidFill>
                <a:latin typeface="+mn-lt"/>
                <a:cs typeface="Times New Roman" panose="02020603050405020304" pitchFamily="18" charset="0"/>
              </a:defRPr>
            </a:lvl1pPr>
          </a:lstStyle>
          <a:p>
            <a:r>
              <a:rPr lang="en-US" noProof="0" dirty="0"/>
              <a:t>Insert Photo or Drag &amp; Drop your Photo</a:t>
            </a:r>
          </a:p>
        </p:txBody>
      </p:sp>
      <p:sp>
        <p:nvSpPr>
          <p:cNvPr id="13" name="Text Placeholder 3">
            <a:extLst>
              <a:ext uri="{FF2B5EF4-FFF2-40B4-BE49-F238E27FC236}">
                <a16:creationId xmlns:a16="http://schemas.microsoft.com/office/drawing/2014/main" xmlns="" id="{809CB875-1032-49F8-A74E-BD0BA58F9727}"/>
              </a:ext>
            </a:extLst>
          </p:cNvPr>
          <p:cNvSpPr>
            <a:spLocks noGrp="1"/>
          </p:cNvSpPr>
          <p:nvPr>
            <p:ph type="body" sz="half" idx="2"/>
          </p:nvPr>
        </p:nvSpPr>
        <p:spPr>
          <a:xfrm>
            <a:off x="1295400" y="2556934"/>
            <a:ext cx="3580381" cy="331205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Tree>
    <p:extLst>
      <p:ext uri="{BB962C8B-B14F-4D97-AF65-F5344CB8AC3E}">
        <p14:creationId xmlns:p14="http://schemas.microsoft.com/office/powerpoint/2010/main" val="17824540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ontent + Right Photo">
    <p:spTree>
      <p:nvGrpSpPr>
        <p:cNvPr id="1" name=""/>
        <p:cNvGrpSpPr/>
        <p:nvPr/>
      </p:nvGrpSpPr>
      <p:grpSpPr>
        <a:xfrm>
          <a:off x="0" y="0"/>
          <a:ext cx="0" cy="0"/>
          <a:chOff x="0" y="0"/>
          <a:chExt cx="0" cy="0"/>
        </a:xfrm>
      </p:grpSpPr>
      <p:cxnSp>
        <p:nvCxnSpPr>
          <p:cNvPr id="8" name="Straight Connector 7"/>
          <p:cNvCxnSpPr>
            <a:cxnSpLocks/>
          </p:cNvCxnSpPr>
          <p:nvPr/>
        </p:nvCxnSpPr>
        <p:spPr>
          <a:xfrm>
            <a:off x="1295401" y="2421466"/>
            <a:ext cx="3580381"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1295403" y="982132"/>
            <a:ext cx="3580380" cy="1303867"/>
          </a:xfrm>
        </p:spPr>
        <p:txBody>
          <a:bodyPr/>
          <a:lstStyle>
            <a:lvl1pPr algn="l">
              <a:defRPr/>
            </a:lvl1pPr>
          </a:lstStyle>
          <a:p>
            <a:r>
              <a:rPr lang="en-US" dirty="0"/>
              <a:t>Click to edit title</a:t>
            </a:r>
          </a:p>
        </p:txBody>
      </p:sp>
      <p:sp>
        <p:nvSpPr>
          <p:cNvPr id="3" name="Content Placeholder 2"/>
          <p:cNvSpPr>
            <a:spLocks noGrp="1"/>
          </p:cNvSpPr>
          <p:nvPr>
            <p:ph sz="half" idx="1"/>
          </p:nvPr>
        </p:nvSpPr>
        <p:spPr>
          <a:xfrm>
            <a:off x="5288294" y="895547"/>
            <a:ext cx="5871325" cy="49749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smtClean="0"/>
              <a:t>POM, Unit 2</a:t>
            </a:r>
            <a:endParaRPr lang="en-US" dirty="0"/>
          </a:p>
        </p:txBody>
      </p:sp>
      <p:sp>
        <p:nvSpPr>
          <p:cNvPr id="6" name="Footer Placeholder 5"/>
          <p:cNvSpPr>
            <a:spLocks noGrp="1"/>
          </p:cNvSpPr>
          <p:nvPr>
            <p:ph type="ftr" sz="quarter" idx="11"/>
          </p:nvPr>
        </p:nvSpPr>
        <p:spPr/>
        <p:txBody>
          <a:bodyPr/>
          <a:lstStyle/>
          <a:p>
            <a:r>
              <a:rPr lang="en-US" smtClean="0"/>
              <a:t>Dr.Rupal Shroff - TCSC</a:t>
            </a:r>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dirty="0"/>
          </a:p>
        </p:txBody>
      </p:sp>
      <p:sp>
        <p:nvSpPr>
          <p:cNvPr id="13" name="Text Placeholder 3">
            <a:extLst>
              <a:ext uri="{FF2B5EF4-FFF2-40B4-BE49-F238E27FC236}">
                <a16:creationId xmlns:a16="http://schemas.microsoft.com/office/drawing/2014/main" xmlns="" id="{379CAAA9-085A-46C2-A892-DE935E67C328}"/>
              </a:ext>
            </a:extLst>
          </p:cNvPr>
          <p:cNvSpPr>
            <a:spLocks noGrp="1"/>
          </p:cNvSpPr>
          <p:nvPr>
            <p:ph type="body" sz="half" idx="2"/>
          </p:nvPr>
        </p:nvSpPr>
        <p:spPr>
          <a:xfrm>
            <a:off x="1295400" y="2556934"/>
            <a:ext cx="3580381" cy="331205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887113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963084" y="4068764"/>
            <a:ext cx="103632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dirty="0"/>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728971"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r>
              <a:rPr lang="en-US" smtClean="0"/>
              <a:t>POM, Unit 2</a:t>
            </a:r>
            <a:endParaRPr lang="en-US" dirty="0"/>
          </a:p>
        </p:txBody>
      </p:sp>
      <p:sp>
        <p:nvSpPr>
          <p:cNvPr id="6" name="Footer Placeholder 5"/>
          <p:cNvSpPr>
            <a:spLocks noGrp="1"/>
          </p:cNvSpPr>
          <p:nvPr>
            <p:ph type="ftr" sz="quarter" idx="11"/>
          </p:nvPr>
        </p:nvSpPr>
        <p:spPr/>
        <p:txBody>
          <a:bodyPr/>
          <a:lstStyle/>
          <a:p>
            <a:r>
              <a:rPr lang="en-US" smtClean="0"/>
              <a:t>Dr.Rupal Shroff - TCSC</a:t>
            </a:r>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dirty="0"/>
          </a:p>
        </p:txBody>
      </p:sp>
      <p:sp>
        <p:nvSpPr>
          <p:cNvPr id="9" name="Content Placeholder 8"/>
          <p:cNvSpPr>
            <a:spLocks noGrp="1"/>
          </p:cNvSpPr>
          <p:nvPr>
            <p:ph sz="quarter" idx="13"/>
          </p:nvPr>
        </p:nvSpPr>
        <p:spPr>
          <a:xfrm>
            <a:off x="487680" y="1600200"/>
            <a:ext cx="5388864"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6197601" y="1600200"/>
            <a:ext cx="5389033"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r>
              <a:rPr lang="en-US" smtClean="0"/>
              <a:t>POM, Unit 2</a:t>
            </a:r>
            <a:endParaRPr lang="en-US" dirty="0"/>
          </a:p>
        </p:txBody>
      </p:sp>
      <p:sp>
        <p:nvSpPr>
          <p:cNvPr id="8" name="Footer Placeholder 7"/>
          <p:cNvSpPr>
            <a:spLocks noGrp="1"/>
          </p:cNvSpPr>
          <p:nvPr>
            <p:ph type="ftr" sz="quarter" idx="11"/>
          </p:nvPr>
        </p:nvSpPr>
        <p:spPr/>
        <p:txBody>
          <a:bodyPr/>
          <a:lstStyle/>
          <a:p>
            <a:r>
              <a:rPr lang="en-US" smtClean="0"/>
              <a:t>Dr.Rupal Shroff - TCSC</a:t>
            </a:r>
            <a:endParaRPr lang="en-US" dirty="0"/>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dirty="0"/>
          </a:p>
        </p:txBody>
      </p:sp>
      <p:sp>
        <p:nvSpPr>
          <p:cNvPr id="11" name="Content Placeholder 10"/>
          <p:cNvSpPr>
            <a:spLocks noGrp="1"/>
          </p:cNvSpPr>
          <p:nvPr>
            <p:ph sz="quarter" idx="13"/>
          </p:nvPr>
        </p:nvSpPr>
        <p:spPr>
          <a:xfrm>
            <a:off x="609600" y="2212848"/>
            <a:ext cx="5388864"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6230112" y="2212849"/>
            <a:ext cx="5388864"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POM, Unit 2</a:t>
            </a:r>
            <a:endParaRPr lang="en-US" dirty="0"/>
          </a:p>
        </p:txBody>
      </p:sp>
      <p:sp>
        <p:nvSpPr>
          <p:cNvPr id="4" name="Footer Placeholder 3"/>
          <p:cNvSpPr>
            <a:spLocks noGrp="1"/>
          </p:cNvSpPr>
          <p:nvPr>
            <p:ph type="ftr" sz="quarter" idx="11"/>
          </p:nvPr>
        </p:nvSpPr>
        <p:spPr/>
        <p:txBody>
          <a:bodyPr/>
          <a:lstStyle/>
          <a:p>
            <a:r>
              <a:rPr lang="en-US" smtClean="0"/>
              <a:t>Dr.Rupal Shroff - TCSC</a:t>
            </a:r>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76117" y="266700"/>
            <a:ext cx="4011084"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958850" y="273051"/>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876117" y="2438401"/>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POM, Unit 2</a:t>
            </a:r>
            <a:endParaRPr lang="en-US" dirty="0"/>
          </a:p>
        </p:txBody>
      </p:sp>
      <p:sp>
        <p:nvSpPr>
          <p:cNvPr id="6" name="Footer Placeholder 5"/>
          <p:cNvSpPr>
            <a:spLocks noGrp="1"/>
          </p:cNvSpPr>
          <p:nvPr>
            <p:ph type="ftr" sz="quarter" idx="11"/>
          </p:nvPr>
        </p:nvSpPr>
        <p:spPr/>
        <p:txBody>
          <a:bodyPr/>
          <a:lstStyle/>
          <a:p>
            <a:r>
              <a:rPr lang="en-US" smtClean="0"/>
              <a:t>Dr.Rupal Shroff - TCSC</a:t>
            </a:r>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POM, Unit 2</a:t>
            </a:r>
            <a:endParaRPr lang="en-US" dirty="0"/>
          </a:p>
        </p:txBody>
      </p:sp>
      <p:sp>
        <p:nvSpPr>
          <p:cNvPr id="6" name="Footer Placeholder 5"/>
          <p:cNvSpPr>
            <a:spLocks noGrp="1"/>
          </p:cNvSpPr>
          <p:nvPr>
            <p:ph type="ftr" sz="quarter" idx="11"/>
          </p:nvPr>
        </p:nvSpPr>
        <p:spPr/>
        <p:txBody>
          <a:bodyPr/>
          <a:lstStyle/>
          <a:p>
            <a:r>
              <a:rPr lang="en-US" smtClean="0"/>
              <a:t>Dr.Rupal Shroff - TCSC</a:t>
            </a:r>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2">
                <a:tint val="80000"/>
                <a:satMod val="250000"/>
                <a:alpha val="64000"/>
              </a:schemeClr>
            </a:gs>
            <a:gs pos="76000">
              <a:schemeClr val="bg2">
                <a:tint val="90000"/>
                <a:shade val="90000"/>
                <a:satMod val="200000"/>
              </a:schemeClr>
            </a:gs>
            <a:gs pos="92000">
              <a:schemeClr val="bg2">
                <a:tint val="90000"/>
                <a:shade val="70000"/>
                <a:satMod val="25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8484463" y="6356351"/>
            <a:ext cx="2781300"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r>
              <a:rPr lang="en-US" smtClean="0"/>
              <a:t>POM, Unit 2</a:t>
            </a:r>
            <a:endParaRPr lang="en-US" dirty="0"/>
          </a:p>
        </p:txBody>
      </p:sp>
      <p:sp>
        <p:nvSpPr>
          <p:cNvPr id="5" name="Footer Placeholder 4"/>
          <p:cNvSpPr>
            <a:spLocks noGrp="1"/>
          </p:cNvSpPr>
          <p:nvPr>
            <p:ph type="ftr" sz="quarter" idx="3"/>
          </p:nvPr>
        </p:nvSpPr>
        <p:spPr>
          <a:xfrm>
            <a:off x="878887" y="6356351"/>
            <a:ext cx="3797300"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Dr.Rupal Shroff - TCSC</a:t>
            </a:r>
            <a:endParaRPr lang="en-US" dirty="0"/>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330EA680-D336-4FF7-8B7A-9848BB0A1C32}" type="slidenum">
              <a:rPr lang="en-US" smtClean="0"/>
              <a:t>‹#›</a:t>
            </a:fld>
            <a:endParaRPr lang="en-US" dirty="0"/>
          </a:p>
        </p:txBody>
      </p:sp>
      <p:sp>
        <p:nvSpPr>
          <p:cNvPr id="7" name="Oval 6"/>
          <p:cNvSpPr/>
          <p:nvPr/>
        </p:nvSpPr>
        <p:spPr>
          <a:xfrm>
            <a:off x="11277014"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221" r:id="rId1"/>
    <p:sldLayoutId id="2147484222" r:id="rId2"/>
    <p:sldLayoutId id="2147484223" r:id="rId3"/>
    <p:sldLayoutId id="2147484224" r:id="rId4"/>
    <p:sldLayoutId id="2147484225" r:id="rId5"/>
    <p:sldLayoutId id="2147484226" r:id="rId6"/>
    <p:sldLayoutId id="2147484227" r:id="rId7"/>
    <p:sldLayoutId id="2147484228" r:id="rId8"/>
    <p:sldLayoutId id="2147484229" r:id="rId9"/>
    <p:sldLayoutId id="2147484230" r:id="rId10"/>
    <p:sldLayoutId id="2147484231" r:id="rId11"/>
    <p:sldLayoutId id="2147484193" r:id="rId12"/>
    <p:sldLayoutId id="2147484194" r:id="rId13"/>
  </p:sldLayoutIdLst>
  <p:hf hdr="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3" Type="http://schemas.openxmlformats.org/officeDocument/2006/relationships/hyperlink" Target="http://www.slideshare.net/" TargetMode="External"/><Relationship Id="rId2" Type="http://schemas.openxmlformats.org/officeDocument/2006/relationships/hyperlink" Target="http://www.tutorialspoint.com/management_concepts/decision_making_proces" TargetMode="External"/><Relationship Id="rId1" Type="http://schemas.openxmlformats.org/officeDocument/2006/relationships/slideLayout" Target="../slideLayouts/slideLayout2.xml"/><Relationship Id="rId6" Type="http://schemas.openxmlformats.org/officeDocument/2006/relationships/hyperlink" Target="http://smallbusiness.chron.com/" TargetMode="External"/><Relationship Id="rId5" Type="http://schemas.openxmlformats.org/officeDocument/2006/relationships/hyperlink" Target="http://en.wikipedia.org/wiki/Decision-making" TargetMode="External"/><Relationship Id="rId4" Type="http://schemas.openxmlformats.org/officeDocument/2006/relationships/hyperlink" Target="http://www.authorstream.com/" TargetMode="Externa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hyperlink" Target="https://www.youtube.com/watch?v=QzmyvAdweHk"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hyperlink" Target="https://www.microsoft.com/en-us/about/default.aspx"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8.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image" Target="../media/image39.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slides/_rels/slide4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5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dTzSkz9yrWo" TargetMode="External"/><Relationship Id="rId2" Type="http://schemas.openxmlformats.org/officeDocument/2006/relationships/hyperlink" Target="https://www.youtube.com/watch?v=50zBtcoScxw" TargetMode="Externa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6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9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jpeg"/></Relationships>
</file>

<file path=ppt/slides/_rels/slide98.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7.xml"/><Relationship Id="rId4" Type="http://schemas.openxmlformats.org/officeDocument/2006/relationships/image" Target="../media/image76.jpeg"/></Relationships>
</file>

<file path=ppt/slides/_rels/slide9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7.xml"/><Relationship Id="rId4" Type="http://schemas.openxmlformats.org/officeDocument/2006/relationships/image" Target="../media/image7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5171" y="609600"/>
            <a:ext cx="11255829" cy="4811485"/>
          </a:xfrm>
        </p:spPr>
        <p:txBody>
          <a:bodyPr/>
          <a:lstStyle/>
          <a:p>
            <a:r>
              <a:rPr lang="en-US" dirty="0"/>
              <a:t>UNIT </a:t>
            </a:r>
            <a:r>
              <a:rPr lang="en-US" dirty="0" smtClean="0"/>
              <a:t>2 - </a:t>
            </a:r>
            <a:r>
              <a:rPr lang="en-US" dirty="0"/>
              <a:t/>
            </a:r>
            <a:br>
              <a:rPr lang="en-US" dirty="0"/>
            </a:br>
            <a:r>
              <a:rPr lang="en-US" dirty="0" smtClean="0"/>
              <a:t>Principles of Management</a:t>
            </a:r>
            <a:endParaRPr lang="en-US" dirty="0"/>
          </a:p>
        </p:txBody>
      </p:sp>
      <p:sp>
        <p:nvSpPr>
          <p:cNvPr id="3" name="Subtitle 2"/>
          <p:cNvSpPr>
            <a:spLocks noGrp="1"/>
          </p:cNvSpPr>
          <p:nvPr>
            <p:ph type="subTitle" idx="1"/>
          </p:nvPr>
        </p:nvSpPr>
        <p:spPr/>
        <p:txBody>
          <a:bodyPr/>
          <a:lstStyle/>
          <a:p>
            <a:endParaRPr lang="en-US" dirty="0"/>
          </a:p>
          <a:p>
            <a:r>
              <a:rPr lang="en-US" dirty="0" err="1"/>
              <a:t>Dr</a:t>
            </a:r>
            <a:r>
              <a:rPr lang="en-US" dirty="0"/>
              <a:t> </a:t>
            </a:r>
            <a:r>
              <a:rPr lang="en-US" dirty="0" err="1" smtClean="0"/>
              <a:t>Rupal</a:t>
            </a:r>
            <a:r>
              <a:rPr lang="en-US" dirty="0" smtClean="0"/>
              <a:t> </a:t>
            </a:r>
            <a:r>
              <a:rPr lang="en-US" dirty="0" err="1" smtClean="0"/>
              <a:t>Shroff</a:t>
            </a:r>
            <a:endParaRPr lang="en-US" dirty="0"/>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2"/>
          </p:nvPr>
        </p:nvSpPr>
        <p:spPr/>
        <p:txBody>
          <a:bodyPr/>
          <a:lstStyle/>
          <a:p>
            <a:r>
              <a:rPr lang="en-US" smtClean="0"/>
              <a:t>Dr.Rupal Shroff - TCSC</a:t>
            </a:r>
            <a:endParaRPr lang="en-US" dirty="0"/>
          </a:p>
        </p:txBody>
      </p:sp>
      <p:sp>
        <p:nvSpPr>
          <p:cNvPr id="6" name="Slide Number Placeholder 5"/>
          <p:cNvSpPr>
            <a:spLocks noGrp="1"/>
          </p:cNvSpPr>
          <p:nvPr>
            <p:ph type="sldNum" sz="quarter" idx="11"/>
          </p:nvPr>
        </p:nvSpPr>
        <p:spPr/>
        <p:txBody>
          <a:bodyPr/>
          <a:lstStyle/>
          <a:p>
            <a:fld id="{330EA680-D336-4FF7-8B7A-9848BB0A1C32}" type="slidenum">
              <a:rPr lang="en-US" smtClean="0"/>
              <a:t>1</a:t>
            </a:fld>
            <a:endParaRPr lang="en-US" dirty="0"/>
          </a:p>
        </p:txBody>
      </p:sp>
    </p:spTree>
    <p:extLst>
      <p:ext uri="{BB962C8B-B14F-4D97-AF65-F5344CB8AC3E}">
        <p14:creationId xmlns:p14="http://schemas.microsoft.com/office/powerpoint/2010/main" val="1098572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D2A0956-B7E9-48F3-A1F2-70A2D4415FFC}"/>
              </a:ext>
            </a:extLst>
          </p:cNvPr>
          <p:cNvSpPr>
            <a:spLocks noGrp="1"/>
          </p:cNvSpPr>
          <p:nvPr>
            <p:ph type="title"/>
          </p:nvPr>
        </p:nvSpPr>
        <p:spPr>
          <a:xfrm>
            <a:off x="1024128" y="585216"/>
            <a:ext cx="9720072" cy="633984"/>
          </a:xfrm>
        </p:spPr>
        <p:txBody>
          <a:bodyPr>
            <a:normAutofit fontScale="90000"/>
          </a:bodyPr>
          <a:lstStyle/>
          <a:p>
            <a:r>
              <a:rPr lang="en-IN" dirty="0"/>
              <a:t>Continued….</a:t>
            </a:r>
          </a:p>
        </p:txBody>
      </p:sp>
      <p:pic>
        <p:nvPicPr>
          <p:cNvPr id="4" name="Content Placeholder 3">
            <a:extLst>
              <a:ext uri="{FF2B5EF4-FFF2-40B4-BE49-F238E27FC236}">
                <a16:creationId xmlns:a16="http://schemas.microsoft.com/office/drawing/2014/main" xmlns="" id="{160C9FF2-7B8F-48B3-BED5-7B4E1A3CDE67}"/>
              </a:ext>
            </a:extLst>
          </p:cNvPr>
          <p:cNvPicPr>
            <a:picLocks noGrp="1" noChangeAspect="1"/>
          </p:cNvPicPr>
          <p:nvPr>
            <p:ph idx="1"/>
          </p:nvPr>
        </p:nvPicPr>
        <p:blipFill rotWithShape="1">
          <a:blip r:embed="rId2"/>
          <a:srcRect l="9188" t="10048" r="5235" b="5947"/>
          <a:stretch/>
        </p:blipFill>
        <p:spPr>
          <a:xfrm>
            <a:off x="1024128" y="1219200"/>
            <a:ext cx="9471594" cy="4850297"/>
          </a:xfrm>
          <a:prstGeom prst="rect">
            <a:avLst/>
          </a:prstGeom>
        </p:spPr>
      </p:pic>
      <p:sp>
        <p:nvSpPr>
          <p:cNvPr id="3" name="Date Placeholder 2"/>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10</a:t>
            </a:fld>
            <a:endParaRPr lang="en-US" dirty="0"/>
          </a:p>
        </p:txBody>
      </p:sp>
    </p:spTree>
    <p:extLst>
      <p:ext uri="{BB962C8B-B14F-4D97-AF65-F5344CB8AC3E}">
        <p14:creationId xmlns:p14="http://schemas.microsoft.com/office/powerpoint/2010/main" val="331777596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338E3107-26FA-4580-BF38-1F25D7C477A0}"/>
              </a:ext>
            </a:extLst>
          </p:cNvPr>
          <p:cNvSpPr txBox="1"/>
          <p:nvPr/>
        </p:nvSpPr>
        <p:spPr>
          <a:xfrm>
            <a:off x="1325217" y="916562"/>
            <a:ext cx="6096000" cy="1200329"/>
          </a:xfrm>
          <a:prstGeom prst="rect">
            <a:avLst/>
          </a:prstGeom>
          <a:noFill/>
        </p:spPr>
        <p:txBody>
          <a:bodyPr wrap="square">
            <a:spAutoFit/>
          </a:bodyPr>
          <a:lstStyle/>
          <a:p>
            <a:r>
              <a:rPr lang="en-IN" sz="3600" b="1" dirty="0"/>
              <a:t>Access of data</a:t>
            </a:r>
          </a:p>
          <a:p>
            <a:r>
              <a:rPr lang="en-IN" sz="3600" b="1" dirty="0"/>
              <a:t>Lower costs</a:t>
            </a:r>
          </a:p>
        </p:txBody>
      </p:sp>
      <p:pic>
        <p:nvPicPr>
          <p:cNvPr id="4" name="Picture 3">
            <a:extLst>
              <a:ext uri="{FF2B5EF4-FFF2-40B4-BE49-F238E27FC236}">
                <a16:creationId xmlns="" xmlns:a16="http://schemas.microsoft.com/office/drawing/2014/main" id="{F126AFD1-6FCD-4CAA-9012-5111B305360C}"/>
              </a:ext>
            </a:extLst>
          </p:cNvPr>
          <p:cNvPicPr>
            <a:picLocks noChangeAspect="1"/>
          </p:cNvPicPr>
          <p:nvPr/>
        </p:nvPicPr>
        <p:blipFill>
          <a:blip r:embed="rId2"/>
          <a:stretch>
            <a:fillRect/>
          </a:stretch>
        </p:blipFill>
        <p:spPr>
          <a:xfrm>
            <a:off x="7421217" y="437322"/>
            <a:ext cx="4657518" cy="4048125"/>
          </a:xfrm>
          <a:prstGeom prst="rect">
            <a:avLst/>
          </a:prstGeom>
        </p:spPr>
      </p:pic>
      <p:pic>
        <p:nvPicPr>
          <p:cNvPr id="5" name="Picture 4">
            <a:extLst>
              <a:ext uri="{FF2B5EF4-FFF2-40B4-BE49-F238E27FC236}">
                <a16:creationId xmlns="" xmlns:a16="http://schemas.microsoft.com/office/drawing/2014/main" id="{05A4225B-3AD8-4822-8F46-FFA7669399A8}"/>
              </a:ext>
            </a:extLst>
          </p:cNvPr>
          <p:cNvPicPr>
            <a:picLocks noChangeAspect="1"/>
          </p:cNvPicPr>
          <p:nvPr/>
        </p:nvPicPr>
        <p:blipFill>
          <a:blip r:embed="rId3"/>
          <a:stretch>
            <a:fillRect/>
          </a:stretch>
        </p:blipFill>
        <p:spPr>
          <a:xfrm>
            <a:off x="434939" y="2116891"/>
            <a:ext cx="6522451" cy="4438650"/>
          </a:xfrm>
          <a:prstGeom prst="rect">
            <a:avLst/>
          </a:prstGeom>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6" name="Footer Placeholder 5"/>
          <p:cNvSpPr>
            <a:spLocks noGrp="1"/>
          </p:cNvSpPr>
          <p:nvPr>
            <p:ph type="ftr" sz="quarter" idx="11"/>
          </p:nvPr>
        </p:nvSpPr>
        <p:spPr/>
        <p:txBody>
          <a:bodyPr/>
          <a:lstStyle/>
          <a:p>
            <a:r>
              <a:rPr lang="en-US" smtClean="0"/>
              <a:t>Dr.Rupal Shroff - TCSC</a:t>
            </a:r>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100</a:t>
            </a:fld>
            <a:endParaRPr lang="en-US" dirty="0"/>
          </a:p>
        </p:txBody>
      </p:sp>
    </p:spTree>
    <p:extLst>
      <p:ext uri="{BB962C8B-B14F-4D97-AF65-F5344CB8AC3E}">
        <p14:creationId xmlns:p14="http://schemas.microsoft.com/office/powerpoint/2010/main" val="229996701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26A3E483-4B2F-474B-A909-5389418FFB13}"/>
              </a:ext>
            </a:extLst>
          </p:cNvPr>
          <p:cNvSpPr txBox="1"/>
          <p:nvPr/>
        </p:nvSpPr>
        <p:spPr>
          <a:xfrm>
            <a:off x="3048000" y="3247647"/>
            <a:ext cx="6096000" cy="369332"/>
          </a:xfrm>
          <a:prstGeom prst="rect">
            <a:avLst/>
          </a:prstGeom>
          <a:noFill/>
        </p:spPr>
        <p:txBody>
          <a:bodyPr wrap="square">
            <a:spAutoFit/>
          </a:bodyPr>
          <a:lstStyle/>
          <a:p>
            <a:r>
              <a:rPr lang="en-IN" dirty="0"/>
              <a:t>Automation of routine matters</a:t>
            </a:r>
          </a:p>
        </p:txBody>
      </p:sp>
      <p:sp>
        <p:nvSpPr>
          <p:cNvPr id="2" name="Date Placeholder 1"/>
          <p:cNvSpPr>
            <a:spLocks noGrp="1"/>
          </p:cNvSpPr>
          <p:nvPr>
            <p:ph type="dt" sz="half" idx="10"/>
          </p:nvPr>
        </p:nvSpPr>
        <p:spPr/>
        <p:txBody>
          <a:bodyPr/>
          <a:lstStyle/>
          <a:p>
            <a:r>
              <a:rPr lang="en-US" smtClean="0"/>
              <a:t>POM, Unit 2</a:t>
            </a:r>
            <a:endParaRPr lang="en-US" dirty="0"/>
          </a:p>
        </p:txBody>
      </p:sp>
      <p:sp>
        <p:nvSpPr>
          <p:cNvPr id="4" name="Footer Placeholder 3"/>
          <p:cNvSpPr>
            <a:spLocks noGrp="1"/>
          </p:cNvSpPr>
          <p:nvPr>
            <p:ph type="ftr" sz="quarter" idx="11"/>
          </p:nvPr>
        </p:nvSpPr>
        <p:spPr/>
        <p:txBody>
          <a:bodyPr/>
          <a:lstStyle/>
          <a:p>
            <a:r>
              <a:rPr lang="en-US" smtClean="0"/>
              <a:t>Dr.Rupal Shroff - TCSC</a:t>
            </a:r>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101</a:t>
            </a:fld>
            <a:endParaRPr lang="en-US" dirty="0"/>
          </a:p>
        </p:txBody>
      </p:sp>
    </p:spTree>
    <p:extLst>
      <p:ext uri="{BB962C8B-B14F-4D97-AF65-F5344CB8AC3E}">
        <p14:creationId xmlns:p14="http://schemas.microsoft.com/office/powerpoint/2010/main" val="17222978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425189" y="538665"/>
            <a:ext cx="6001839" cy="843821"/>
          </a:xfrm>
          <a:prstGeom prst="rect">
            <a:avLst/>
          </a:prstGeom>
        </p:spPr>
        <p:txBody>
          <a:bodyPr vert="horz" wrap="square" lIns="0" tIns="12700" rIns="0" bIns="0" rtlCol="0">
            <a:spAutoFit/>
          </a:bodyPr>
          <a:lstStyle/>
          <a:p>
            <a:pPr marL="12700">
              <a:lnSpc>
                <a:spcPct val="100000"/>
              </a:lnSpc>
              <a:spcBef>
                <a:spcPts val="100"/>
              </a:spcBef>
            </a:pPr>
            <a:r>
              <a:rPr b="1" spc="-5" dirty="0">
                <a:latin typeface="Times New Roman"/>
                <a:cs typeface="Times New Roman"/>
              </a:rPr>
              <a:t>REFEREN</a:t>
            </a:r>
            <a:r>
              <a:rPr b="1" dirty="0">
                <a:latin typeface="Times New Roman"/>
                <a:cs typeface="Times New Roman"/>
              </a:rPr>
              <a:t>C</a:t>
            </a:r>
            <a:r>
              <a:rPr b="1" spc="-5" dirty="0">
                <a:latin typeface="Times New Roman"/>
                <a:cs typeface="Times New Roman"/>
              </a:rPr>
              <a:t>ES</a:t>
            </a:r>
          </a:p>
        </p:txBody>
      </p:sp>
      <p:sp>
        <p:nvSpPr>
          <p:cNvPr id="4" name="object 4"/>
          <p:cNvSpPr txBox="1"/>
          <p:nvPr/>
        </p:nvSpPr>
        <p:spPr>
          <a:xfrm>
            <a:off x="7300086" y="6147883"/>
            <a:ext cx="739140" cy="158115"/>
          </a:xfrm>
          <a:prstGeom prst="rect">
            <a:avLst/>
          </a:prstGeom>
        </p:spPr>
        <p:txBody>
          <a:bodyPr vert="horz" wrap="square" lIns="0" tIns="5715" rIns="0" bIns="0" rtlCol="0">
            <a:spAutoFit/>
          </a:bodyPr>
          <a:lstStyle/>
          <a:p>
            <a:pPr marL="12700">
              <a:lnSpc>
                <a:spcPct val="100000"/>
              </a:lnSpc>
              <a:spcBef>
                <a:spcPts val="45"/>
              </a:spcBef>
            </a:pPr>
            <a:r>
              <a:rPr sz="900" spc="-5" dirty="0">
                <a:solidFill>
                  <a:srgbClr val="888888"/>
                </a:solidFill>
                <a:latin typeface="Trebuchet MS"/>
                <a:cs typeface="Trebuchet MS"/>
              </a:rPr>
              <a:t>March 6,</a:t>
            </a:r>
            <a:r>
              <a:rPr sz="900" spc="-55" dirty="0">
                <a:solidFill>
                  <a:srgbClr val="888888"/>
                </a:solidFill>
                <a:latin typeface="Trebuchet MS"/>
                <a:cs typeface="Trebuchet MS"/>
              </a:rPr>
              <a:t> </a:t>
            </a:r>
            <a:r>
              <a:rPr sz="900" spc="-5" dirty="0">
                <a:solidFill>
                  <a:srgbClr val="888888"/>
                </a:solidFill>
                <a:latin typeface="Trebuchet MS"/>
                <a:cs typeface="Trebuchet MS"/>
              </a:rPr>
              <a:t>2015</a:t>
            </a:r>
            <a:endParaRPr sz="900" dirty="0">
              <a:latin typeface="Trebuchet MS"/>
              <a:cs typeface="Trebuchet MS"/>
            </a:endParaRPr>
          </a:p>
        </p:txBody>
      </p:sp>
      <p:sp>
        <p:nvSpPr>
          <p:cNvPr id="3" name="object 3"/>
          <p:cNvSpPr txBox="1"/>
          <p:nvPr/>
        </p:nvSpPr>
        <p:spPr>
          <a:xfrm>
            <a:off x="756310" y="2154427"/>
            <a:ext cx="8395970" cy="3817620"/>
          </a:xfrm>
          <a:prstGeom prst="rect">
            <a:avLst/>
          </a:prstGeom>
        </p:spPr>
        <p:txBody>
          <a:bodyPr vert="horz" wrap="square" lIns="0" tIns="13335" rIns="0" bIns="0" rtlCol="0">
            <a:spAutoFit/>
          </a:bodyPr>
          <a:lstStyle/>
          <a:p>
            <a:pPr marL="12700">
              <a:lnSpc>
                <a:spcPts val="2280"/>
              </a:lnSpc>
              <a:spcBef>
                <a:spcPts val="105"/>
              </a:spcBef>
              <a:tabLst>
                <a:tab pos="354965" algn="l"/>
              </a:tabLst>
            </a:pPr>
            <a:r>
              <a:rPr sz="1600" spc="-5" dirty="0">
                <a:solidFill>
                  <a:srgbClr val="90C225"/>
                </a:solidFill>
                <a:latin typeface="Wingdings 3"/>
                <a:cs typeface="Wingdings 3"/>
              </a:rPr>
              <a:t></a:t>
            </a:r>
            <a:r>
              <a:rPr sz="1600" spc="-5" dirty="0">
                <a:solidFill>
                  <a:srgbClr val="90C225"/>
                </a:solidFill>
                <a:latin typeface="Times New Roman"/>
                <a:cs typeface="Times New Roman"/>
              </a:rPr>
              <a:t>	</a:t>
            </a:r>
            <a:r>
              <a:rPr sz="2000" u="sng" spc="-5" dirty="0">
                <a:solidFill>
                  <a:srgbClr val="99C93B"/>
                </a:solidFill>
                <a:uFill>
                  <a:solidFill>
                    <a:srgbClr val="99C93B"/>
                  </a:solidFill>
                </a:uFill>
                <a:latin typeface="Times New Roman"/>
                <a:cs typeface="Times New Roman"/>
                <a:hlinkClick r:id="rId2"/>
              </a:rPr>
              <a:t>http://www.tutorialspoint.com/management_concepts/decision_making_proces</a:t>
            </a:r>
            <a:endParaRPr sz="2000">
              <a:latin typeface="Times New Roman"/>
              <a:cs typeface="Times New Roman"/>
            </a:endParaRPr>
          </a:p>
          <a:p>
            <a:pPr marL="355600">
              <a:lnSpc>
                <a:spcPts val="2280"/>
              </a:lnSpc>
            </a:pPr>
            <a:r>
              <a:rPr sz="2000" u="sng" dirty="0">
                <a:solidFill>
                  <a:srgbClr val="99C93B"/>
                </a:solidFill>
                <a:uFill>
                  <a:solidFill>
                    <a:srgbClr val="99C93B"/>
                  </a:solidFill>
                </a:uFill>
                <a:latin typeface="Times New Roman"/>
                <a:cs typeface="Times New Roman"/>
              </a:rPr>
              <a:t>s.htm</a:t>
            </a:r>
            <a:endParaRPr sz="2000">
              <a:latin typeface="Times New Roman"/>
              <a:cs typeface="Times New Roman"/>
            </a:endParaRPr>
          </a:p>
          <a:p>
            <a:pPr marL="12700">
              <a:lnSpc>
                <a:spcPct val="100000"/>
              </a:lnSpc>
              <a:spcBef>
                <a:spcPts val="755"/>
              </a:spcBef>
              <a:tabLst>
                <a:tab pos="354965" algn="l"/>
              </a:tabLst>
            </a:pPr>
            <a:r>
              <a:rPr sz="1600" spc="-5" dirty="0">
                <a:solidFill>
                  <a:srgbClr val="90C225"/>
                </a:solidFill>
                <a:latin typeface="Wingdings 3"/>
                <a:cs typeface="Wingdings 3"/>
                <a:hlinkClick r:id="rId3"/>
              </a:rPr>
              <a:t></a:t>
            </a:r>
            <a:r>
              <a:rPr sz="1600" spc="-5" dirty="0">
                <a:solidFill>
                  <a:srgbClr val="90C225"/>
                </a:solidFill>
                <a:latin typeface="Times New Roman"/>
                <a:cs typeface="Times New Roman"/>
                <a:hlinkClick r:id="rId3"/>
              </a:rPr>
              <a:t>	</a:t>
            </a:r>
            <a:r>
              <a:rPr sz="2000" u="sng" spc="-10" dirty="0">
                <a:solidFill>
                  <a:srgbClr val="99C93B"/>
                </a:solidFill>
                <a:uFill>
                  <a:solidFill>
                    <a:srgbClr val="99C93B"/>
                  </a:solidFill>
                </a:uFill>
                <a:latin typeface="Times New Roman"/>
                <a:cs typeface="Times New Roman"/>
                <a:hlinkClick r:id="rId3"/>
              </a:rPr>
              <a:t>http://www.slideshare.net</a:t>
            </a:r>
            <a:endParaRPr sz="2000">
              <a:latin typeface="Times New Roman"/>
              <a:cs typeface="Times New Roman"/>
            </a:endParaRPr>
          </a:p>
          <a:p>
            <a:pPr marL="12700">
              <a:lnSpc>
                <a:spcPct val="100000"/>
              </a:lnSpc>
              <a:spcBef>
                <a:spcPts val="770"/>
              </a:spcBef>
              <a:tabLst>
                <a:tab pos="354965" algn="l"/>
              </a:tabLst>
            </a:pPr>
            <a:r>
              <a:rPr sz="1600" spc="-5" dirty="0">
                <a:solidFill>
                  <a:srgbClr val="90C225"/>
                </a:solidFill>
                <a:latin typeface="Wingdings 3"/>
                <a:cs typeface="Wingdings 3"/>
                <a:hlinkClick r:id="rId4"/>
              </a:rPr>
              <a:t></a:t>
            </a:r>
            <a:r>
              <a:rPr sz="1600" spc="-5" dirty="0">
                <a:solidFill>
                  <a:srgbClr val="90C225"/>
                </a:solidFill>
                <a:latin typeface="Times New Roman"/>
                <a:cs typeface="Times New Roman"/>
                <a:hlinkClick r:id="rId4"/>
              </a:rPr>
              <a:t>	</a:t>
            </a:r>
            <a:r>
              <a:rPr sz="2000" u="sng" spc="-10" dirty="0">
                <a:solidFill>
                  <a:srgbClr val="99C93B"/>
                </a:solidFill>
                <a:uFill>
                  <a:solidFill>
                    <a:srgbClr val="99C93B"/>
                  </a:solidFill>
                </a:uFill>
                <a:latin typeface="Times New Roman"/>
                <a:cs typeface="Times New Roman"/>
                <a:hlinkClick r:id="rId4"/>
              </a:rPr>
              <a:t>http://www.authorstream.com/</a:t>
            </a:r>
            <a:endParaRPr sz="2000">
              <a:latin typeface="Times New Roman"/>
              <a:cs typeface="Times New Roman"/>
            </a:endParaRPr>
          </a:p>
          <a:p>
            <a:pPr marL="12700">
              <a:lnSpc>
                <a:spcPct val="100000"/>
              </a:lnSpc>
              <a:spcBef>
                <a:spcPts val="755"/>
              </a:spcBef>
              <a:tabLst>
                <a:tab pos="354965" algn="l"/>
              </a:tabLst>
            </a:pPr>
            <a:r>
              <a:rPr sz="1600" spc="-5" dirty="0">
                <a:solidFill>
                  <a:srgbClr val="90C225"/>
                </a:solidFill>
                <a:latin typeface="Wingdings 3"/>
                <a:cs typeface="Wingdings 3"/>
                <a:hlinkClick r:id="rId5"/>
              </a:rPr>
              <a:t></a:t>
            </a:r>
            <a:r>
              <a:rPr sz="1600" spc="-5" dirty="0">
                <a:solidFill>
                  <a:srgbClr val="90C225"/>
                </a:solidFill>
                <a:latin typeface="Times New Roman"/>
                <a:cs typeface="Times New Roman"/>
                <a:hlinkClick r:id="rId5"/>
              </a:rPr>
              <a:t>	</a:t>
            </a:r>
            <a:r>
              <a:rPr sz="2000" u="sng" spc="-5" dirty="0">
                <a:solidFill>
                  <a:srgbClr val="99C93B"/>
                </a:solidFill>
                <a:uFill>
                  <a:solidFill>
                    <a:srgbClr val="99C93B"/>
                  </a:solidFill>
                </a:uFill>
                <a:latin typeface="Times New Roman"/>
                <a:cs typeface="Times New Roman"/>
                <a:hlinkClick r:id="rId5"/>
              </a:rPr>
              <a:t>http://en.wikipedia.org/wiki/Decision-making</a:t>
            </a:r>
            <a:endParaRPr sz="2000">
              <a:latin typeface="Times New Roman"/>
              <a:cs typeface="Times New Roman"/>
            </a:endParaRPr>
          </a:p>
          <a:p>
            <a:pPr marL="12700">
              <a:lnSpc>
                <a:spcPct val="100000"/>
              </a:lnSpc>
              <a:spcBef>
                <a:spcPts val="760"/>
              </a:spcBef>
              <a:tabLst>
                <a:tab pos="354965" algn="l"/>
              </a:tabLst>
            </a:pPr>
            <a:r>
              <a:rPr sz="1600" spc="-5" dirty="0">
                <a:solidFill>
                  <a:srgbClr val="90C225"/>
                </a:solidFill>
                <a:latin typeface="Wingdings 3"/>
                <a:cs typeface="Wingdings 3"/>
                <a:hlinkClick r:id="rId6"/>
              </a:rPr>
              <a:t></a:t>
            </a:r>
            <a:r>
              <a:rPr sz="1600" spc="-5" dirty="0">
                <a:solidFill>
                  <a:srgbClr val="90C225"/>
                </a:solidFill>
                <a:latin typeface="Times New Roman"/>
                <a:cs typeface="Times New Roman"/>
                <a:hlinkClick r:id="rId6"/>
              </a:rPr>
              <a:t>	</a:t>
            </a:r>
            <a:r>
              <a:rPr sz="2000" u="sng" spc="-5" dirty="0">
                <a:solidFill>
                  <a:srgbClr val="99C93B"/>
                </a:solidFill>
                <a:uFill>
                  <a:solidFill>
                    <a:srgbClr val="99C93B"/>
                  </a:solidFill>
                </a:uFill>
                <a:latin typeface="Times New Roman"/>
                <a:cs typeface="Times New Roman"/>
                <a:hlinkClick r:id="rId6"/>
              </a:rPr>
              <a:t>http://smallbusiness.chron.com/</a:t>
            </a:r>
            <a:endParaRPr sz="2000">
              <a:latin typeface="Times New Roman"/>
              <a:cs typeface="Times New Roman"/>
            </a:endParaRPr>
          </a:p>
          <a:p>
            <a:pPr marL="12700">
              <a:lnSpc>
                <a:spcPct val="100000"/>
              </a:lnSpc>
              <a:spcBef>
                <a:spcPts val="765"/>
              </a:spcBef>
              <a:tabLst>
                <a:tab pos="354965" algn="l"/>
              </a:tabLst>
            </a:pPr>
            <a:r>
              <a:rPr sz="1600" spc="-5" dirty="0">
                <a:solidFill>
                  <a:srgbClr val="90C225"/>
                </a:solidFill>
                <a:latin typeface="Wingdings 3"/>
                <a:cs typeface="Wingdings 3"/>
              </a:rPr>
              <a:t></a:t>
            </a:r>
            <a:r>
              <a:rPr sz="1600" spc="-5" dirty="0">
                <a:solidFill>
                  <a:srgbClr val="90C225"/>
                </a:solidFill>
                <a:latin typeface="Times New Roman"/>
                <a:cs typeface="Times New Roman"/>
              </a:rPr>
              <a:t>	</a:t>
            </a:r>
            <a:r>
              <a:rPr sz="2000" u="heavy" spc="-5" dirty="0">
                <a:solidFill>
                  <a:srgbClr val="99C93B"/>
                </a:solidFill>
                <a:uFill>
                  <a:solidFill>
                    <a:srgbClr val="99C93B"/>
                  </a:solidFill>
                </a:uFill>
                <a:latin typeface="Times New Roman"/>
                <a:cs typeface="Times New Roman"/>
              </a:rPr>
              <a:t>education-portal.com/.../</a:t>
            </a:r>
            <a:r>
              <a:rPr sz="2000" b="1" u="heavy" spc="-5" dirty="0">
                <a:solidFill>
                  <a:srgbClr val="99C93B"/>
                </a:solidFill>
                <a:uFill>
                  <a:solidFill>
                    <a:srgbClr val="99C93B"/>
                  </a:solidFill>
                </a:uFill>
                <a:latin typeface="Times New Roman"/>
                <a:cs typeface="Times New Roman"/>
              </a:rPr>
              <a:t>bounded</a:t>
            </a:r>
            <a:r>
              <a:rPr sz="2000" u="heavy" spc="-5" dirty="0">
                <a:solidFill>
                  <a:srgbClr val="99C93B"/>
                </a:solidFill>
                <a:uFill>
                  <a:solidFill>
                    <a:srgbClr val="99C93B"/>
                  </a:solidFill>
                </a:uFill>
                <a:latin typeface="Times New Roman"/>
                <a:cs typeface="Times New Roman"/>
              </a:rPr>
              <a:t>-</a:t>
            </a:r>
            <a:r>
              <a:rPr sz="2000" b="1" u="heavy" spc="-5" dirty="0">
                <a:solidFill>
                  <a:srgbClr val="99C93B"/>
                </a:solidFill>
                <a:uFill>
                  <a:solidFill>
                    <a:srgbClr val="99C93B"/>
                  </a:solidFill>
                </a:uFill>
                <a:latin typeface="Times New Roman"/>
                <a:cs typeface="Times New Roman"/>
              </a:rPr>
              <a:t>rationality</a:t>
            </a:r>
            <a:endParaRPr sz="2000">
              <a:latin typeface="Times New Roman"/>
              <a:cs typeface="Times New Roman"/>
            </a:endParaRPr>
          </a:p>
          <a:p>
            <a:pPr marL="12700">
              <a:lnSpc>
                <a:spcPct val="100000"/>
              </a:lnSpc>
              <a:spcBef>
                <a:spcPts val="755"/>
              </a:spcBef>
              <a:tabLst>
                <a:tab pos="354965" algn="l"/>
              </a:tabLst>
            </a:pPr>
            <a:r>
              <a:rPr sz="1600" spc="-5" dirty="0">
                <a:solidFill>
                  <a:srgbClr val="90C225"/>
                </a:solidFill>
                <a:latin typeface="Wingdings 3"/>
                <a:cs typeface="Wingdings 3"/>
              </a:rPr>
              <a:t></a:t>
            </a:r>
            <a:r>
              <a:rPr sz="1600" spc="-5" dirty="0">
                <a:solidFill>
                  <a:srgbClr val="90C225"/>
                </a:solidFill>
                <a:latin typeface="Times New Roman"/>
                <a:cs typeface="Times New Roman"/>
              </a:rPr>
              <a:t>	</a:t>
            </a:r>
            <a:r>
              <a:rPr sz="2000" b="1" dirty="0">
                <a:solidFill>
                  <a:srgbClr val="404040"/>
                </a:solidFill>
                <a:latin typeface="Times New Roman"/>
                <a:cs typeface="Times New Roman"/>
              </a:rPr>
              <a:t>Books:</a:t>
            </a:r>
            <a:endParaRPr sz="2000">
              <a:latin typeface="Times New Roman"/>
              <a:cs typeface="Times New Roman"/>
            </a:endParaRPr>
          </a:p>
          <a:p>
            <a:pPr marL="469900" indent="-457200">
              <a:lnSpc>
                <a:spcPct val="100000"/>
              </a:lnSpc>
              <a:spcBef>
                <a:spcPts val="760"/>
              </a:spcBef>
              <a:buClr>
                <a:srgbClr val="90C225"/>
              </a:buClr>
              <a:buSzPct val="80000"/>
              <a:buAutoNum type="arabicPeriod"/>
              <a:tabLst>
                <a:tab pos="469265" algn="l"/>
                <a:tab pos="469900" algn="l"/>
              </a:tabLst>
            </a:pPr>
            <a:r>
              <a:rPr sz="2000" dirty="0">
                <a:solidFill>
                  <a:srgbClr val="404040"/>
                </a:solidFill>
                <a:latin typeface="Times New Roman"/>
                <a:cs typeface="Times New Roman"/>
              </a:rPr>
              <a:t>Introduction to </a:t>
            </a:r>
            <a:r>
              <a:rPr sz="2000" spc="-5" dirty="0">
                <a:solidFill>
                  <a:srgbClr val="404040"/>
                </a:solidFill>
                <a:latin typeface="Times New Roman"/>
                <a:cs typeface="Times New Roman"/>
              </a:rPr>
              <a:t>management </a:t>
            </a:r>
            <a:r>
              <a:rPr sz="2000" dirty="0">
                <a:solidFill>
                  <a:srgbClr val="404040"/>
                </a:solidFill>
                <a:latin typeface="Times New Roman"/>
                <a:cs typeface="Times New Roman"/>
              </a:rPr>
              <a:t>by L.M.</a:t>
            </a:r>
            <a:r>
              <a:rPr sz="2000" spc="-95" dirty="0">
                <a:solidFill>
                  <a:srgbClr val="404040"/>
                </a:solidFill>
                <a:latin typeface="Times New Roman"/>
                <a:cs typeface="Times New Roman"/>
              </a:rPr>
              <a:t> </a:t>
            </a:r>
            <a:r>
              <a:rPr sz="2000" dirty="0">
                <a:solidFill>
                  <a:srgbClr val="404040"/>
                </a:solidFill>
                <a:latin typeface="Times New Roman"/>
                <a:cs typeface="Times New Roman"/>
              </a:rPr>
              <a:t>Prasad</a:t>
            </a:r>
            <a:endParaRPr sz="2000">
              <a:latin typeface="Times New Roman"/>
              <a:cs typeface="Times New Roman"/>
            </a:endParaRPr>
          </a:p>
          <a:p>
            <a:pPr marL="469900" indent="-457200">
              <a:lnSpc>
                <a:spcPct val="100000"/>
              </a:lnSpc>
              <a:spcBef>
                <a:spcPts val="770"/>
              </a:spcBef>
              <a:buClr>
                <a:srgbClr val="90C225"/>
              </a:buClr>
              <a:buSzPct val="80000"/>
              <a:buAutoNum type="arabicPeriod"/>
              <a:tabLst>
                <a:tab pos="469265" algn="l"/>
                <a:tab pos="469900" algn="l"/>
              </a:tabLst>
            </a:pPr>
            <a:r>
              <a:rPr sz="2000" dirty="0">
                <a:solidFill>
                  <a:srgbClr val="404040"/>
                </a:solidFill>
                <a:latin typeface="Times New Roman"/>
                <a:cs typeface="Times New Roman"/>
              </a:rPr>
              <a:t>Handbook on Decision </a:t>
            </a:r>
            <a:r>
              <a:rPr sz="2000" spc="-5" dirty="0">
                <a:solidFill>
                  <a:srgbClr val="404040"/>
                </a:solidFill>
                <a:latin typeface="Times New Roman"/>
                <a:cs typeface="Times New Roman"/>
              </a:rPr>
              <a:t>making </a:t>
            </a:r>
            <a:r>
              <a:rPr sz="2000" dirty="0">
                <a:solidFill>
                  <a:srgbClr val="404040"/>
                </a:solidFill>
                <a:latin typeface="Times New Roman"/>
                <a:cs typeface="Times New Roman"/>
              </a:rPr>
              <a:t>by </a:t>
            </a:r>
            <a:r>
              <a:rPr sz="2000" spc="-5" dirty="0">
                <a:solidFill>
                  <a:srgbClr val="404040"/>
                </a:solidFill>
                <a:latin typeface="Times New Roman"/>
                <a:cs typeface="Times New Roman"/>
              </a:rPr>
              <a:t>Lakhmi </a:t>
            </a:r>
            <a:r>
              <a:rPr sz="2000" dirty="0">
                <a:solidFill>
                  <a:srgbClr val="404040"/>
                </a:solidFill>
                <a:latin typeface="Times New Roman"/>
                <a:cs typeface="Times New Roman"/>
              </a:rPr>
              <a:t>C </a:t>
            </a:r>
            <a:r>
              <a:rPr sz="2000" spc="-5" dirty="0">
                <a:solidFill>
                  <a:srgbClr val="404040"/>
                </a:solidFill>
                <a:latin typeface="Times New Roman"/>
                <a:cs typeface="Times New Roman"/>
              </a:rPr>
              <a:t>Jain </a:t>
            </a:r>
            <a:r>
              <a:rPr sz="2000" spc="-85" dirty="0">
                <a:solidFill>
                  <a:srgbClr val="404040"/>
                </a:solidFill>
                <a:latin typeface="Times New Roman"/>
                <a:cs typeface="Times New Roman"/>
              </a:rPr>
              <a:t>Vol</a:t>
            </a:r>
            <a:r>
              <a:rPr sz="2000" spc="-125" dirty="0">
                <a:solidFill>
                  <a:srgbClr val="404040"/>
                </a:solidFill>
                <a:latin typeface="Times New Roman"/>
                <a:cs typeface="Times New Roman"/>
              </a:rPr>
              <a:t> </a:t>
            </a:r>
            <a:r>
              <a:rPr sz="2000" dirty="0">
                <a:solidFill>
                  <a:srgbClr val="404040"/>
                </a:solidFill>
                <a:latin typeface="Times New Roman"/>
                <a:cs typeface="Times New Roman"/>
              </a:rPr>
              <a:t>4</a:t>
            </a:r>
            <a:endParaRPr sz="2000">
              <a:latin typeface="Times New Roman"/>
              <a:cs typeface="Times New Roman"/>
            </a:endParaRPr>
          </a:p>
        </p:txBody>
      </p:sp>
      <p:sp>
        <p:nvSpPr>
          <p:cNvPr id="6" name="Date Placeholder 5"/>
          <p:cNvSpPr>
            <a:spLocks noGrp="1"/>
          </p:cNvSpPr>
          <p:nvPr>
            <p:ph type="dt" sz="half" idx="10"/>
          </p:nvPr>
        </p:nvSpPr>
        <p:spPr/>
        <p:txBody>
          <a:bodyPr/>
          <a:lstStyle/>
          <a:p>
            <a:r>
              <a:rPr lang="en-US" smtClean="0"/>
              <a:t>POM, Unit 2</a:t>
            </a:r>
            <a:endParaRPr lang="en-US" dirty="0"/>
          </a:p>
        </p:txBody>
      </p:sp>
      <p:sp>
        <p:nvSpPr>
          <p:cNvPr id="7" name="Footer Placeholder 6"/>
          <p:cNvSpPr>
            <a:spLocks noGrp="1"/>
          </p:cNvSpPr>
          <p:nvPr>
            <p:ph type="ftr" sz="quarter" idx="11"/>
          </p:nvPr>
        </p:nvSpPr>
        <p:spPr/>
        <p:txBody>
          <a:bodyPr/>
          <a:lstStyle/>
          <a:p>
            <a:r>
              <a:rPr lang="en-US" smtClean="0"/>
              <a:t>Dr.Rupal Shroff - TCSC</a:t>
            </a:r>
            <a:endParaRPr lang="en-US" dirty="0"/>
          </a:p>
        </p:txBody>
      </p:sp>
      <p:sp>
        <p:nvSpPr>
          <p:cNvPr id="8" name="Slide Number Placeholder 7"/>
          <p:cNvSpPr>
            <a:spLocks noGrp="1"/>
          </p:cNvSpPr>
          <p:nvPr>
            <p:ph type="sldNum" sz="quarter" idx="12"/>
          </p:nvPr>
        </p:nvSpPr>
        <p:spPr/>
        <p:txBody>
          <a:bodyPr/>
          <a:lstStyle/>
          <a:p>
            <a:fld id="{330EA680-D336-4FF7-8B7A-9848BB0A1C32}" type="slidenum">
              <a:rPr lang="en-US" smtClean="0"/>
              <a:t>102</a:t>
            </a:fld>
            <a:endParaRPr lang="en-US" dirty="0"/>
          </a:p>
        </p:txBody>
      </p:sp>
    </p:spTree>
    <p:extLst>
      <p:ext uri="{BB962C8B-B14F-4D97-AF65-F5344CB8AC3E}">
        <p14:creationId xmlns:p14="http://schemas.microsoft.com/office/powerpoint/2010/main" val="24649594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6157" y="247758"/>
            <a:ext cx="9720072" cy="862585"/>
          </a:xfrm>
        </p:spPr>
        <p:txBody>
          <a:bodyPr/>
          <a:lstStyle/>
          <a:p>
            <a:pPr algn="ctr"/>
            <a:r>
              <a:rPr lang="en-IN" dirty="0" smtClean="0"/>
              <a:t>Importance of Planning</a:t>
            </a:r>
            <a:endParaRPr lang="en-IN" dirty="0"/>
          </a:p>
        </p:txBody>
      </p:sp>
      <p:graphicFrame>
        <p:nvGraphicFramePr>
          <p:cNvPr id="3" name="Diagram 2"/>
          <p:cNvGraphicFramePr/>
          <p:nvPr>
            <p:extLst>
              <p:ext uri="{D42A27DB-BD31-4B8C-83A1-F6EECF244321}">
                <p14:modId xmlns:p14="http://schemas.microsoft.com/office/powerpoint/2010/main" val="2596055281"/>
              </p:ext>
            </p:extLst>
          </p:nvPr>
        </p:nvGraphicFramePr>
        <p:xfrm>
          <a:off x="1458686" y="1012370"/>
          <a:ext cx="9546771" cy="58456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3886200" y="1436914"/>
            <a:ext cx="1513114" cy="923330"/>
          </a:xfrm>
          <a:prstGeom prst="rect">
            <a:avLst/>
          </a:prstGeom>
          <a:noFill/>
        </p:spPr>
        <p:txBody>
          <a:bodyPr wrap="square" rtlCol="0">
            <a:spAutoFit/>
          </a:bodyPr>
          <a:lstStyle/>
          <a:p>
            <a:r>
              <a:rPr lang="en-IN" dirty="0" smtClean="0">
                <a:solidFill>
                  <a:schemeClr val="bg1"/>
                </a:solidFill>
              </a:rPr>
              <a:t>Risk &amp; </a:t>
            </a:r>
            <a:r>
              <a:rPr lang="en-IN" dirty="0" err="1" smtClean="0">
                <a:solidFill>
                  <a:schemeClr val="bg1"/>
                </a:solidFill>
              </a:rPr>
              <a:t>Uncertainity</a:t>
            </a:r>
            <a:r>
              <a:rPr lang="en-IN" dirty="0" smtClean="0">
                <a:solidFill>
                  <a:schemeClr val="bg1"/>
                </a:solidFill>
              </a:rPr>
              <a:t> Minimisation</a:t>
            </a:r>
            <a:endParaRPr lang="en-IN" dirty="0">
              <a:solidFill>
                <a:schemeClr val="bg1"/>
              </a:solidFill>
            </a:endParaRPr>
          </a:p>
        </p:txBody>
      </p:sp>
      <p:sp>
        <p:nvSpPr>
          <p:cNvPr id="5" name="TextBox 4"/>
          <p:cNvSpPr txBox="1"/>
          <p:nvPr/>
        </p:nvSpPr>
        <p:spPr>
          <a:xfrm>
            <a:off x="3984171" y="4898571"/>
            <a:ext cx="1415143" cy="646331"/>
          </a:xfrm>
          <a:prstGeom prst="rect">
            <a:avLst/>
          </a:prstGeom>
          <a:noFill/>
        </p:spPr>
        <p:txBody>
          <a:bodyPr wrap="square" rtlCol="0">
            <a:spAutoFit/>
          </a:bodyPr>
          <a:lstStyle/>
          <a:p>
            <a:r>
              <a:rPr lang="en-IN" dirty="0" smtClean="0">
                <a:solidFill>
                  <a:schemeClr val="bg1"/>
                </a:solidFill>
              </a:rPr>
              <a:t>Generates Efficiency</a:t>
            </a:r>
            <a:endParaRPr lang="en-IN" dirty="0">
              <a:solidFill>
                <a:schemeClr val="bg1"/>
              </a:solidFill>
            </a:endParaRPr>
          </a:p>
        </p:txBody>
      </p:sp>
      <p:sp>
        <p:nvSpPr>
          <p:cNvPr id="6" name="Date Placeholder 5"/>
          <p:cNvSpPr>
            <a:spLocks noGrp="1"/>
          </p:cNvSpPr>
          <p:nvPr>
            <p:ph type="dt" sz="half" idx="10"/>
          </p:nvPr>
        </p:nvSpPr>
        <p:spPr/>
        <p:txBody>
          <a:bodyPr/>
          <a:lstStyle/>
          <a:p>
            <a:r>
              <a:rPr lang="en-US" smtClean="0"/>
              <a:t>POM, Unit 2</a:t>
            </a:r>
            <a:endParaRPr lang="en-US" dirty="0"/>
          </a:p>
        </p:txBody>
      </p:sp>
      <p:sp>
        <p:nvSpPr>
          <p:cNvPr id="7" name="Footer Placeholder 6"/>
          <p:cNvSpPr>
            <a:spLocks noGrp="1"/>
          </p:cNvSpPr>
          <p:nvPr>
            <p:ph type="ftr" sz="quarter" idx="11"/>
          </p:nvPr>
        </p:nvSpPr>
        <p:spPr/>
        <p:txBody>
          <a:bodyPr/>
          <a:lstStyle/>
          <a:p>
            <a:r>
              <a:rPr lang="en-US" smtClean="0"/>
              <a:t>Dr.Rupal Shroff - TCSC</a:t>
            </a:r>
            <a:endParaRPr lang="en-US" dirty="0"/>
          </a:p>
        </p:txBody>
      </p:sp>
      <p:sp>
        <p:nvSpPr>
          <p:cNvPr id="8" name="Slide Number Placeholder 7"/>
          <p:cNvSpPr>
            <a:spLocks noGrp="1"/>
          </p:cNvSpPr>
          <p:nvPr>
            <p:ph type="sldNum" sz="quarter" idx="12"/>
          </p:nvPr>
        </p:nvSpPr>
        <p:spPr/>
        <p:txBody>
          <a:bodyPr/>
          <a:lstStyle/>
          <a:p>
            <a:fld id="{330EA680-D336-4FF7-8B7A-9848BB0A1C32}" type="slidenum">
              <a:rPr lang="en-US" smtClean="0"/>
              <a:t>11</a:t>
            </a:fld>
            <a:endParaRPr lang="en-US" dirty="0"/>
          </a:p>
        </p:txBody>
      </p:sp>
    </p:spTree>
    <p:extLst>
      <p:ext uri="{BB962C8B-B14F-4D97-AF65-F5344CB8AC3E}">
        <p14:creationId xmlns:p14="http://schemas.microsoft.com/office/powerpoint/2010/main" val="453901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053123E-359A-4904-AA54-EDA8EC16BFA2}"/>
              </a:ext>
            </a:extLst>
          </p:cNvPr>
          <p:cNvSpPr/>
          <p:nvPr/>
        </p:nvSpPr>
        <p:spPr>
          <a:xfrm>
            <a:off x="437322" y="278296"/>
            <a:ext cx="11317356" cy="8694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400" b="1" dirty="0">
                <a:latin typeface="Times New Roman" pitchFamily="18" charset="0"/>
                <a:cs typeface="Times New Roman" pitchFamily="18" charset="0"/>
              </a:rPr>
              <a:t>IMPORTANCE AND PURPOSE OF PLANNING</a:t>
            </a:r>
          </a:p>
        </p:txBody>
      </p:sp>
      <p:sp>
        <p:nvSpPr>
          <p:cNvPr id="4" name="object 9"/>
          <p:cNvSpPr txBox="1"/>
          <p:nvPr/>
        </p:nvSpPr>
        <p:spPr>
          <a:xfrm>
            <a:off x="653144" y="1371601"/>
            <a:ext cx="10925498" cy="4735655"/>
          </a:xfrm>
          <a:prstGeom prst="rect">
            <a:avLst/>
          </a:prstGeom>
        </p:spPr>
        <p:txBody>
          <a:bodyPr vert="horz" wrap="square" lIns="0" tIns="12700" rIns="0" bIns="0" rtlCol="0">
            <a:spAutoFit/>
          </a:bodyPr>
          <a:lstStyle/>
          <a:p>
            <a:pPr marL="363220" indent="-350520">
              <a:lnSpc>
                <a:spcPct val="100000"/>
              </a:lnSpc>
              <a:spcBef>
                <a:spcPts val="100"/>
              </a:spcBef>
              <a:buClr>
                <a:srgbClr val="0AD0D9"/>
              </a:buClr>
              <a:buSzPct val="93750"/>
              <a:buFont typeface="Wingdings"/>
              <a:buChar char=""/>
              <a:tabLst>
                <a:tab pos="363220" algn="l"/>
              </a:tabLst>
            </a:pPr>
            <a:r>
              <a:rPr sz="2400" b="1" spc="-5" dirty="0">
                <a:latin typeface="Times New Roman"/>
                <a:cs typeface="Times New Roman"/>
              </a:rPr>
              <a:t>Planning </a:t>
            </a:r>
            <a:r>
              <a:rPr sz="2400" b="1" spc="-10" dirty="0">
                <a:latin typeface="Times New Roman"/>
                <a:cs typeface="Times New Roman"/>
              </a:rPr>
              <a:t>provides</a:t>
            </a:r>
            <a:r>
              <a:rPr sz="2400" b="1" spc="-5" dirty="0">
                <a:latin typeface="Times New Roman"/>
                <a:cs typeface="Times New Roman"/>
              </a:rPr>
              <a:t> direction</a:t>
            </a:r>
            <a:endParaRPr sz="2400" dirty="0">
              <a:latin typeface="Times New Roman"/>
              <a:cs typeface="Times New Roman"/>
            </a:endParaRPr>
          </a:p>
          <a:p>
            <a:pPr marL="652780" marR="6350" lvl="1" indent="-247015">
              <a:lnSpc>
                <a:spcPct val="140000"/>
              </a:lnSpc>
              <a:spcBef>
                <a:spcPts val="580"/>
              </a:spcBef>
              <a:buClr>
                <a:srgbClr val="0E6EC5"/>
              </a:buClr>
              <a:buSzPct val="85416"/>
              <a:buFont typeface="Wingdings"/>
              <a:buChar char=""/>
              <a:tabLst>
                <a:tab pos="652780" algn="l"/>
                <a:tab pos="1864360" algn="l"/>
                <a:tab pos="3042285" algn="l"/>
                <a:tab pos="3760470" algn="l"/>
                <a:tab pos="4549775" algn="l"/>
                <a:tab pos="4930775" algn="l"/>
                <a:tab pos="6142990" algn="l"/>
                <a:tab pos="7804150" algn="l"/>
              </a:tabLst>
            </a:pPr>
            <a:r>
              <a:rPr sz="2400" dirty="0">
                <a:latin typeface="Times New Roman"/>
                <a:cs typeface="Times New Roman"/>
              </a:rPr>
              <a:t>Planning	provides	</a:t>
            </a:r>
            <a:r>
              <a:rPr sz="2400" spc="-10" dirty="0">
                <a:latin typeface="Times New Roman"/>
                <a:cs typeface="Times New Roman"/>
              </a:rPr>
              <a:t>c</a:t>
            </a:r>
            <a:r>
              <a:rPr sz="2400" dirty="0">
                <a:latin typeface="Times New Roman"/>
                <a:cs typeface="Times New Roman"/>
              </a:rPr>
              <a:t>lear	</a:t>
            </a:r>
            <a:r>
              <a:rPr sz="2400" spc="-5" dirty="0">
                <a:latin typeface="Times New Roman"/>
                <a:cs typeface="Times New Roman"/>
              </a:rPr>
              <a:t>sens</a:t>
            </a:r>
            <a:r>
              <a:rPr sz="2400" dirty="0">
                <a:latin typeface="Times New Roman"/>
                <a:cs typeface="Times New Roman"/>
              </a:rPr>
              <a:t>e	of	di</a:t>
            </a:r>
            <a:r>
              <a:rPr sz="2400" spc="5" dirty="0">
                <a:latin typeface="Times New Roman"/>
                <a:cs typeface="Times New Roman"/>
              </a:rPr>
              <a:t>r</a:t>
            </a:r>
            <a:r>
              <a:rPr sz="2400" dirty="0">
                <a:latin typeface="Times New Roman"/>
                <a:cs typeface="Times New Roman"/>
              </a:rPr>
              <a:t>e</a:t>
            </a:r>
            <a:r>
              <a:rPr sz="2400" spc="-10" dirty="0">
                <a:latin typeface="Times New Roman"/>
                <a:cs typeface="Times New Roman"/>
              </a:rPr>
              <a:t>c</a:t>
            </a:r>
            <a:r>
              <a:rPr sz="2400" dirty="0">
                <a:latin typeface="Times New Roman"/>
                <a:cs typeface="Times New Roman"/>
              </a:rPr>
              <a:t>tion	and </a:t>
            </a:r>
            <a:r>
              <a:rPr sz="2400" spc="-204" dirty="0">
                <a:latin typeface="Times New Roman"/>
                <a:cs typeface="Times New Roman"/>
              </a:rPr>
              <a:t> </a:t>
            </a:r>
            <a:r>
              <a:rPr sz="2400" dirty="0">
                <a:latin typeface="Times New Roman"/>
                <a:cs typeface="Times New Roman"/>
              </a:rPr>
              <a:t>purpose	of  </a:t>
            </a:r>
            <a:r>
              <a:rPr sz="2400" spc="-5" dirty="0">
                <a:latin typeface="Times New Roman"/>
                <a:cs typeface="Times New Roman"/>
              </a:rPr>
              <a:t>activities </a:t>
            </a:r>
            <a:r>
              <a:rPr sz="2400" dirty="0">
                <a:latin typeface="Times New Roman"/>
                <a:cs typeface="Times New Roman"/>
              </a:rPr>
              <a:t>of an</a:t>
            </a:r>
            <a:r>
              <a:rPr sz="2400" spc="-35" dirty="0">
                <a:latin typeface="Times New Roman"/>
                <a:cs typeface="Times New Roman"/>
              </a:rPr>
              <a:t> </a:t>
            </a:r>
            <a:r>
              <a:rPr sz="2400" spc="-5" dirty="0">
                <a:latin typeface="Times New Roman"/>
                <a:cs typeface="Times New Roman"/>
              </a:rPr>
              <a:t>organization.</a:t>
            </a:r>
            <a:endParaRPr sz="2400" dirty="0">
              <a:latin typeface="Times New Roman"/>
              <a:cs typeface="Times New Roman"/>
            </a:endParaRPr>
          </a:p>
          <a:p>
            <a:pPr marL="363220" indent="-350520">
              <a:lnSpc>
                <a:spcPct val="100000"/>
              </a:lnSpc>
              <a:spcBef>
                <a:spcPts val="1725"/>
              </a:spcBef>
              <a:buClr>
                <a:srgbClr val="0AD0D9"/>
              </a:buClr>
              <a:buSzPct val="93750"/>
              <a:buFont typeface="Wingdings"/>
              <a:buChar char=""/>
              <a:tabLst>
                <a:tab pos="363220" algn="l"/>
              </a:tabLst>
            </a:pPr>
            <a:r>
              <a:rPr sz="2400" b="1" spc="-5" dirty="0">
                <a:latin typeface="Times New Roman"/>
                <a:cs typeface="Times New Roman"/>
              </a:rPr>
              <a:t>Planning minimizes </a:t>
            </a:r>
            <a:r>
              <a:rPr sz="2400" b="1" dirty="0">
                <a:latin typeface="Times New Roman"/>
                <a:cs typeface="Times New Roman"/>
              </a:rPr>
              <a:t>risk and</a:t>
            </a:r>
            <a:r>
              <a:rPr sz="2400" b="1" spc="-10" dirty="0">
                <a:latin typeface="Times New Roman"/>
                <a:cs typeface="Times New Roman"/>
              </a:rPr>
              <a:t> </a:t>
            </a:r>
            <a:r>
              <a:rPr sz="2400" b="1" dirty="0">
                <a:latin typeface="Times New Roman"/>
                <a:cs typeface="Times New Roman"/>
              </a:rPr>
              <a:t>uncertainty</a:t>
            </a:r>
            <a:endParaRPr sz="2400" dirty="0">
              <a:latin typeface="Times New Roman"/>
              <a:cs typeface="Times New Roman"/>
            </a:endParaRPr>
          </a:p>
          <a:p>
            <a:pPr marL="652780" marR="5080" lvl="1" indent="-247015">
              <a:lnSpc>
                <a:spcPct val="140000"/>
              </a:lnSpc>
              <a:spcBef>
                <a:spcPts val="580"/>
              </a:spcBef>
              <a:buClr>
                <a:srgbClr val="0E6EC5"/>
              </a:buClr>
              <a:buSzPct val="85416"/>
              <a:buFont typeface="Wingdings"/>
              <a:buChar char=""/>
              <a:tabLst>
                <a:tab pos="652780" algn="l"/>
              </a:tabLst>
            </a:pPr>
            <a:r>
              <a:rPr sz="2400" dirty="0">
                <a:latin typeface="Times New Roman"/>
                <a:cs typeface="Times New Roman"/>
              </a:rPr>
              <a:t>In </a:t>
            </a:r>
            <a:r>
              <a:rPr sz="2400" spc="-5" dirty="0">
                <a:latin typeface="Times New Roman"/>
                <a:cs typeface="Times New Roman"/>
              </a:rPr>
              <a:t>fast changing </a:t>
            </a:r>
            <a:r>
              <a:rPr sz="2400" spc="-10" dirty="0">
                <a:latin typeface="Times New Roman"/>
                <a:cs typeface="Times New Roman"/>
              </a:rPr>
              <a:t>organizations, </a:t>
            </a:r>
            <a:r>
              <a:rPr sz="2400" spc="-5" dirty="0">
                <a:latin typeface="Times New Roman"/>
                <a:cs typeface="Times New Roman"/>
              </a:rPr>
              <a:t>planning based </a:t>
            </a:r>
            <a:r>
              <a:rPr sz="2400" dirty="0">
                <a:latin typeface="Times New Roman"/>
                <a:cs typeface="Times New Roman"/>
              </a:rPr>
              <a:t>on hard </a:t>
            </a:r>
            <a:r>
              <a:rPr sz="2400" spc="-5" dirty="0">
                <a:latin typeface="Times New Roman"/>
                <a:cs typeface="Times New Roman"/>
              </a:rPr>
              <a:t>facts  </a:t>
            </a:r>
            <a:r>
              <a:rPr sz="2400" dirty="0">
                <a:latin typeface="Times New Roman"/>
                <a:cs typeface="Times New Roman"/>
              </a:rPr>
              <a:t>and data help </a:t>
            </a:r>
            <a:r>
              <a:rPr sz="2400" spc="-5" dirty="0">
                <a:latin typeface="Times New Roman"/>
                <a:cs typeface="Times New Roman"/>
              </a:rPr>
              <a:t>managers </a:t>
            </a:r>
            <a:r>
              <a:rPr sz="2400" dirty="0">
                <a:latin typeface="Times New Roman"/>
                <a:cs typeface="Times New Roman"/>
              </a:rPr>
              <a:t>to reduce risk and</a:t>
            </a:r>
            <a:r>
              <a:rPr sz="2400" spc="-95" dirty="0">
                <a:latin typeface="Times New Roman"/>
                <a:cs typeface="Times New Roman"/>
              </a:rPr>
              <a:t> </a:t>
            </a:r>
            <a:r>
              <a:rPr sz="2400" dirty="0">
                <a:latin typeface="Times New Roman"/>
                <a:cs typeface="Times New Roman"/>
              </a:rPr>
              <a:t>uncertainties.</a:t>
            </a:r>
          </a:p>
          <a:p>
            <a:pPr marL="363220" indent="-350520">
              <a:lnSpc>
                <a:spcPct val="100000"/>
              </a:lnSpc>
              <a:spcBef>
                <a:spcPts val="1725"/>
              </a:spcBef>
              <a:buClr>
                <a:srgbClr val="0AD0D9"/>
              </a:buClr>
              <a:buSzPct val="93750"/>
              <a:buFont typeface="Wingdings"/>
              <a:buChar char=""/>
              <a:tabLst>
                <a:tab pos="363220" algn="l"/>
              </a:tabLst>
            </a:pPr>
            <a:r>
              <a:rPr sz="2400" b="1" spc="-5" dirty="0">
                <a:latin typeface="Times New Roman"/>
                <a:cs typeface="Times New Roman"/>
              </a:rPr>
              <a:t>Planning </a:t>
            </a:r>
            <a:r>
              <a:rPr sz="2400" b="1" spc="-10" dirty="0">
                <a:latin typeface="Times New Roman"/>
                <a:cs typeface="Times New Roman"/>
              </a:rPr>
              <a:t>ensures</a:t>
            </a:r>
            <a:r>
              <a:rPr sz="2400" b="1" dirty="0">
                <a:latin typeface="Times New Roman"/>
                <a:cs typeface="Times New Roman"/>
              </a:rPr>
              <a:t> co-ordination</a:t>
            </a:r>
            <a:endParaRPr sz="2400" dirty="0">
              <a:latin typeface="Times New Roman"/>
              <a:cs typeface="Times New Roman"/>
            </a:endParaRPr>
          </a:p>
          <a:p>
            <a:pPr marL="652780" lvl="1" indent="-247015">
              <a:lnSpc>
                <a:spcPct val="100000"/>
              </a:lnSpc>
              <a:spcBef>
                <a:spcPts val="1730"/>
              </a:spcBef>
              <a:buClr>
                <a:srgbClr val="0E6EC5"/>
              </a:buClr>
              <a:buSzPct val="85416"/>
              <a:buFont typeface="Wingdings"/>
              <a:buChar char=""/>
              <a:tabLst>
                <a:tab pos="652780" algn="l"/>
              </a:tabLst>
            </a:pPr>
            <a:r>
              <a:rPr sz="2400" dirty="0">
                <a:latin typeface="Times New Roman"/>
                <a:cs typeface="Times New Roman"/>
              </a:rPr>
              <a:t>Planning </a:t>
            </a:r>
            <a:r>
              <a:rPr sz="2400" spc="-5" dirty="0">
                <a:latin typeface="Times New Roman"/>
                <a:cs typeface="Times New Roman"/>
              </a:rPr>
              <a:t>helps </a:t>
            </a:r>
            <a:r>
              <a:rPr sz="2400" dirty="0">
                <a:latin typeface="Times New Roman"/>
                <a:cs typeface="Times New Roman"/>
              </a:rPr>
              <a:t>to </a:t>
            </a:r>
            <a:r>
              <a:rPr sz="2400" spc="-5" dirty="0">
                <a:latin typeface="Times New Roman"/>
                <a:cs typeface="Times New Roman"/>
              </a:rPr>
              <a:t>establish co-ordinated </a:t>
            </a:r>
            <a:r>
              <a:rPr sz="2400" spc="-10" dirty="0">
                <a:latin typeface="Times New Roman"/>
                <a:cs typeface="Times New Roman"/>
              </a:rPr>
              <a:t>efforts </a:t>
            </a:r>
            <a:r>
              <a:rPr sz="2400" spc="-5" dirty="0">
                <a:latin typeface="Times New Roman"/>
                <a:cs typeface="Times New Roman"/>
              </a:rPr>
              <a:t>from</a:t>
            </a:r>
            <a:r>
              <a:rPr sz="2400" spc="210" dirty="0">
                <a:latin typeface="Times New Roman"/>
                <a:cs typeface="Times New Roman"/>
              </a:rPr>
              <a:t> </a:t>
            </a:r>
            <a:r>
              <a:rPr sz="2400" dirty="0" smtClean="0">
                <a:latin typeface="Times New Roman"/>
                <a:cs typeface="Times New Roman"/>
              </a:rPr>
              <a:t>various</a:t>
            </a:r>
            <a:r>
              <a:rPr lang="en-IN" sz="2400" dirty="0">
                <a:latin typeface="Times New Roman"/>
                <a:cs typeface="Times New Roman"/>
              </a:rPr>
              <a:t> divisions, </a:t>
            </a:r>
            <a:r>
              <a:rPr lang="en-IN" sz="2400" spc="-5" dirty="0">
                <a:latin typeface="Times New Roman"/>
                <a:cs typeface="Times New Roman"/>
              </a:rPr>
              <a:t>departments </a:t>
            </a:r>
            <a:r>
              <a:rPr lang="en-IN" sz="2400" dirty="0">
                <a:latin typeface="Times New Roman"/>
                <a:cs typeface="Times New Roman"/>
              </a:rPr>
              <a:t>and</a:t>
            </a:r>
            <a:r>
              <a:rPr lang="en-IN" sz="2400" spc="-40" dirty="0">
                <a:latin typeface="Times New Roman"/>
                <a:cs typeface="Times New Roman"/>
              </a:rPr>
              <a:t> </a:t>
            </a:r>
            <a:r>
              <a:rPr lang="en-IN" sz="2400" dirty="0">
                <a:latin typeface="Times New Roman"/>
                <a:cs typeface="Times New Roman"/>
              </a:rPr>
              <a:t>people</a:t>
            </a:r>
            <a:endParaRPr sz="2400" dirty="0">
              <a:latin typeface="Times New Roman"/>
              <a:cs typeface="Times New Roman"/>
            </a:endParaRPr>
          </a:p>
        </p:txBody>
      </p:sp>
      <p:sp>
        <p:nvSpPr>
          <p:cNvPr id="2" name="Date Placeholder 1"/>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12</a:t>
            </a:fld>
            <a:endParaRPr lang="en-US" dirty="0"/>
          </a:p>
        </p:txBody>
      </p:sp>
    </p:spTree>
    <p:extLst>
      <p:ext uri="{BB962C8B-B14F-4D97-AF65-F5344CB8AC3E}">
        <p14:creationId xmlns:p14="http://schemas.microsoft.com/office/powerpoint/2010/main" val="15459576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CD752800-BE9F-4038-9648-5640500E5C01}"/>
              </a:ext>
            </a:extLst>
          </p:cNvPr>
          <p:cNvSpPr txBox="1"/>
          <p:nvPr/>
        </p:nvSpPr>
        <p:spPr>
          <a:xfrm>
            <a:off x="609600" y="397565"/>
            <a:ext cx="5738191" cy="523220"/>
          </a:xfrm>
          <a:prstGeom prst="rect">
            <a:avLst/>
          </a:prstGeom>
          <a:noFill/>
        </p:spPr>
        <p:txBody>
          <a:bodyPr wrap="square" rtlCol="0">
            <a:spAutoFit/>
          </a:bodyPr>
          <a:lstStyle/>
          <a:p>
            <a:r>
              <a:rPr lang="en-IN" sz="2800" dirty="0"/>
              <a:t>Continued……</a:t>
            </a:r>
          </a:p>
        </p:txBody>
      </p:sp>
      <p:sp>
        <p:nvSpPr>
          <p:cNvPr id="4" name="object 8"/>
          <p:cNvSpPr txBox="1"/>
          <p:nvPr/>
        </p:nvSpPr>
        <p:spPr>
          <a:xfrm>
            <a:off x="816187" y="1002901"/>
            <a:ext cx="10764520" cy="5188600"/>
          </a:xfrm>
          <a:prstGeom prst="rect">
            <a:avLst/>
          </a:prstGeom>
        </p:spPr>
        <p:txBody>
          <a:bodyPr vert="horz" wrap="square" lIns="0" tIns="12700" rIns="0" bIns="0" rtlCol="0">
            <a:spAutoFit/>
          </a:bodyPr>
          <a:lstStyle/>
          <a:p>
            <a:pPr marL="363220" indent="-351155" algn="just">
              <a:lnSpc>
                <a:spcPct val="100000"/>
              </a:lnSpc>
              <a:spcBef>
                <a:spcPts val="100"/>
              </a:spcBef>
              <a:buClr>
                <a:srgbClr val="0AD0D9"/>
              </a:buClr>
              <a:buSzPct val="93750"/>
              <a:buFont typeface="Wingdings"/>
              <a:buChar char=""/>
              <a:tabLst>
                <a:tab pos="363855" algn="l"/>
              </a:tabLst>
            </a:pPr>
            <a:r>
              <a:rPr sz="2400" b="1" spc="-5" dirty="0">
                <a:latin typeface="Times New Roman"/>
                <a:cs typeface="Times New Roman"/>
              </a:rPr>
              <a:t>Planning leads </a:t>
            </a:r>
            <a:r>
              <a:rPr sz="2400" b="1" dirty="0">
                <a:latin typeface="Times New Roman"/>
                <a:cs typeface="Times New Roman"/>
              </a:rPr>
              <a:t>to</a:t>
            </a:r>
            <a:r>
              <a:rPr sz="2400" b="1" spc="-5" dirty="0">
                <a:latin typeface="Times New Roman"/>
                <a:cs typeface="Times New Roman"/>
              </a:rPr>
              <a:t> </a:t>
            </a:r>
            <a:r>
              <a:rPr sz="2400" b="1" dirty="0">
                <a:latin typeface="Times New Roman"/>
                <a:cs typeface="Times New Roman"/>
              </a:rPr>
              <a:t>economy</a:t>
            </a:r>
            <a:endParaRPr sz="2400" dirty="0">
              <a:latin typeface="Times New Roman"/>
              <a:cs typeface="Times New Roman"/>
            </a:endParaRPr>
          </a:p>
          <a:p>
            <a:pPr marL="652780" marR="5715" lvl="1" indent="-247015" algn="just">
              <a:lnSpc>
                <a:spcPct val="150000"/>
              </a:lnSpc>
              <a:spcBef>
                <a:spcPts val="575"/>
              </a:spcBef>
              <a:buClr>
                <a:srgbClr val="0E6EC5"/>
              </a:buClr>
              <a:buSzPct val="85416"/>
              <a:buFont typeface="Wingdings"/>
              <a:buChar char=""/>
              <a:tabLst>
                <a:tab pos="653415" algn="l"/>
              </a:tabLst>
            </a:pPr>
            <a:r>
              <a:rPr sz="2400" dirty="0">
                <a:latin typeface="Times New Roman"/>
                <a:cs typeface="Times New Roman"/>
              </a:rPr>
              <a:t>Planning </a:t>
            </a:r>
            <a:r>
              <a:rPr sz="2400" spc="-5" dirty="0">
                <a:latin typeface="Times New Roman"/>
                <a:cs typeface="Times New Roman"/>
              </a:rPr>
              <a:t>helps accomplish </a:t>
            </a:r>
            <a:r>
              <a:rPr sz="2400" dirty="0">
                <a:latin typeface="Times New Roman"/>
                <a:cs typeface="Times New Roman"/>
              </a:rPr>
              <a:t>an optimal </a:t>
            </a:r>
            <a:r>
              <a:rPr sz="2400" spc="-5" dirty="0">
                <a:latin typeface="Times New Roman"/>
                <a:cs typeface="Times New Roman"/>
              </a:rPr>
              <a:t>utilization </a:t>
            </a:r>
            <a:r>
              <a:rPr sz="2400" dirty="0">
                <a:latin typeface="Times New Roman"/>
                <a:cs typeface="Times New Roman"/>
              </a:rPr>
              <a:t>of physical  and </a:t>
            </a:r>
            <a:r>
              <a:rPr sz="2400" spc="-5" dirty="0">
                <a:latin typeface="Times New Roman"/>
                <a:cs typeface="Times New Roman"/>
              </a:rPr>
              <a:t>human </a:t>
            </a:r>
            <a:r>
              <a:rPr sz="2400" dirty="0">
                <a:latin typeface="Times New Roman"/>
                <a:cs typeface="Times New Roman"/>
              </a:rPr>
              <a:t>resources, </a:t>
            </a:r>
            <a:r>
              <a:rPr sz="2400" spc="-5" dirty="0">
                <a:latin typeface="Times New Roman"/>
                <a:cs typeface="Times New Roman"/>
              </a:rPr>
              <a:t>leading towards </a:t>
            </a:r>
            <a:r>
              <a:rPr sz="2400" dirty="0">
                <a:latin typeface="Times New Roman"/>
                <a:cs typeface="Times New Roman"/>
              </a:rPr>
              <a:t>cost </a:t>
            </a:r>
            <a:r>
              <a:rPr sz="2400" spc="-5" dirty="0">
                <a:latin typeface="Times New Roman"/>
                <a:cs typeface="Times New Roman"/>
              </a:rPr>
              <a:t>reduction, higher  efficiency </a:t>
            </a:r>
            <a:r>
              <a:rPr sz="2400" dirty="0">
                <a:latin typeface="Times New Roman"/>
                <a:cs typeface="Times New Roman"/>
              </a:rPr>
              <a:t>and productivity which lead to better</a:t>
            </a:r>
            <a:r>
              <a:rPr sz="2400" spc="-145" dirty="0">
                <a:latin typeface="Times New Roman"/>
                <a:cs typeface="Times New Roman"/>
              </a:rPr>
              <a:t> </a:t>
            </a:r>
            <a:r>
              <a:rPr sz="2400" spc="-25" dirty="0">
                <a:latin typeface="Times New Roman"/>
                <a:cs typeface="Times New Roman"/>
              </a:rPr>
              <a:t>economy.</a:t>
            </a:r>
            <a:endParaRPr sz="2400" dirty="0">
              <a:latin typeface="Times New Roman"/>
              <a:cs typeface="Times New Roman"/>
            </a:endParaRPr>
          </a:p>
          <a:p>
            <a:pPr marL="363220" indent="-351155" algn="just">
              <a:lnSpc>
                <a:spcPct val="100000"/>
              </a:lnSpc>
              <a:spcBef>
                <a:spcPts val="2020"/>
              </a:spcBef>
              <a:buClr>
                <a:srgbClr val="0AD0D9"/>
              </a:buClr>
              <a:buSzPct val="93750"/>
              <a:buFont typeface="Wingdings"/>
              <a:buChar char=""/>
              <a:tabLst>
                <a:tab pos="363855" algn="l"/>
              </a:tabLst>
            </a:pPr>
            <a:r>
              <a:rPr sz="2400" b="1" spc="-5" dirty="0">
                <a:latin typeface="Times New Roman"/>
                <a:cs typeface="Times New Roman"/>
              </a:rPr>
              <a:t>Planning facilitates</a:t>
            </a:r>
            <a:r>
              <a:rPr sz="2400" b="1" spc="-20" dirty="0">
                <a:latin typeface="Times New Roman"/>
                <a:cs typeface="Times New Roman"/>
              </a:rPr>
              <a:t> </a:t>
            </a:r>
            <a:r>
              <a:rPr sz="2400" b="1" dirty="0">
                <a:latin typeface="Times New Roman"/>
                <a:cs typeface="Times New Roman"/>
              </a:rPr>
              <a:t>decision-making</a:t>
            </a:r>
            <a:endParaRPr sz="2400" dirty="0">
              <a:latin typeface="Times New Roman"/>
              <a:cs typeface="Times New Roman"/>
            </a:endParaRPr>
          </a:p>
          <a:p>
            <a:pPr marL="652780" marR="5080" lvl="1" indent="-247015" algn="just">
              <a:lnSpc>
                <a:spcPct val="150000"/>
              </a:lnSpc>
              <a:spcBef>
                <a:spcPts val="575"/>
              </a:spcBef>
              <a:buClr>
                <a:srgbClr val="0E6EC5"/>
              </a:buClr>
              <a:buSzPct val="85416"/>
              <a:buFont typeface="Wingdings"/>
              <a:buChar char=""/>
              <a:tabLst>
                <a:tab pos="653415" algn="l"/>
              </a:tabLst>
            </a:pPr>
            <a:r>
              <a:rPr sz="2400" dirty="0">
                <a:latin typeface="Times New Roman"/>
                <a:cs typeface="Times New Roman"/>
              </a:rPr>
              <a:t>Planning </a:t>
            </a:r>
            <a:r>
              <a:rPr sz="2400" spc="-10" dirty="0">
                <a:latin typeface="Times New Roman"/>
                <a:cs typeface="Times New Roman"/>
              </a:rPr>
              <a:t>helps </a:t>
            </a:r>
            <a:r>
              <a:rPr sz="2400" dirty="0">
                <a:latin typeface="Times New Roman"/>
                <a:cs typeface="Times New Roman"/>
              </a:rPr>
              <a:t>in </a:t>
            </a:r>
            <a:r>
              <a:rPr sz="2400" spc="-5" dirty="0">
                <a:latin typeface="Times New Roman"/>
                <a:cs typeface="Times New Roman"/>
              </a:rPr>
              <a:t>providing guidelines </a:t>
            </a:r>
            <a:r>
              <a:rPr sz="2400" dirty="0">
                <a:latin typeface="Times New Roman"/>
                <a:cs typeface="Times New Roman"/>
              </a:rPr>
              <a:t>and </a:t>
            </a:r>
            <a:r>
              <a:rPr sz="2400" spc="-5" dirty="0">
                <a:latin typeface="Times New Roman"/>
                <a:cs typeface="Times New Roman"/>
              </a:rPr>
              <a:t>thus facilitate  </a:t>
            </a:r>
            <a:r>
              <a:rPr sz="2400" dirty="0">
                <a:latin typeface="Times New Roman"/>
                <a:cs typeface="Times New Roman"/>
              </a:rPr>
              <a:t>decision-making.</a:t>
            </a:r>
          </a:p>
          <a:p>
            <a:pPr marL="363220" indent="-351155" algn="just">
              <a:lnSpc>
                <a:spcPct val="100000"/>
              </a:lnSpc>
              <a:spcBef>
                <a:spcPts val="2020"/>
              </a:spcBef>
              <a:buClr>
                <a:srgbClr val="0AD0D9"/>
              </a:buClr>
              <a:buSzPct val="93750"/>
              <a:buFont typeface="Wingdings"/>
              <a:buChar char=""/>
              <a:tabLst>
                <a:tab pos="363855" algn="l"/>
              </a:tabLst>
            </a:pPr>
            <a:r>
              <a:rPr sz="2400" b="1" spc="-5" dirty="0">
                <a:latin typeface="Times New Roman"/>
                <a:cs typeface="Times New Roman"/>
              </a:rPr>
              <a:t>Planning </a:t>
            </a:r>
            <a:r>
              <a:rPr sz="2400" b="1" spc="-10" dirty="0">
                <a:latin typeface="Times New Roman"/>
                <a:cs typeface="Times New Roman"/>
              </a:rPr>
              <a:t>reduces </a:t>
            </a:r>
            <a:r>
              <a:rPr sz="2400" b="1" dirty="0">
                <a:latin typeface="Times New Roman"/>
                <a:cs typeface="Times New Roman"/>
              </a:rPr>
              <a:t>overlapping </a:t>
            </a:r>
            <a:r>
              <a:rPr sz="2400" b="1" spc="-5" dirty="0">
                <a:latin typeface="Times New Roman"/>
                <a:cs typeface="Times New Roman"/>
              </a:rPr>
              <a:t>and wastage </a:t>
            </a:r>
            <a:r>
              <a:rPr sz="2400" b="1" dirty="0">
                <a:latin typeface="Times New Roman"/>
                <a:cs typeface="Times New Roman"/>
              </a:rPr>
              <a:t>of</a:t>
            </a:r>
            <a:r>
              <a:rPr sz="2400" b="1" spc="15" dirty="0">
                <a:latin typeface="Times New Roman"/>
                <a:cs typeface="Times New Roman"/>
              </a:rPr>
              <a:t> </a:t>
            </a:r>
            <a:r>
              <a:rPr sz="2400" b="1" dirty="0">
                <a:latin typeface="Times New Roman"/>
                <a:cs typeface="Times New Roman"/>
              </a:rPr>
              <a:t>efforts</a:t>
            </a:r>
            <a:endParaRPr sz="2400" dirty="0">
              <a:latin typeface="Times New Roman"/>
              <a:cs typeface="Times New Roman"/>
            </a:endParaRPr>
          </a:p>
          <a:p>
            <a:pPr marL="652780" marR="5080" lvl="1" indent="-247015" algn="just">
              <a:lnSpc>
                <a:spcPct val="150100"/>
              </a:lnSpc>
              <a:spcBef>
                <a:spcPts val="570"/>
              </a:spcBef>
              <a:buClr>
                <a:srgbClr val="0E6EC5"/>
              </a:buClr>
              <a:buSzPct val="85416"/>
              <a:buFont typeface="Wingdings"/>
              <a:buChar char=""/>
              <a:tabLst>
                <a:tab pos="653415" algn="l"/>
              </a:tabLst>
            </a:pPr>
            <a:r>
              <a:rPr sz="2400" dirty="0">
                <a:latin typeface="Times New Roman"/>
                <a:cs typeface="Times New Roman"/>
              </a:rPr>
              <a:t>Planning </a:t>
            </a:r>
            <a:r>
              <a:rPr sz="2400" spc="-5" dirty="0">
                <a:latin typeface="Times New Roman"/>
                <a:cs typeface="Times New Roman"/>
              </a:rPr>
              <a:t>avoids duplication </a:t>
            </a:r>
            <a:r>
              <a:rPr sz="2400" dirty="0">
                <a:latin typeface="Times New Roman"/>
                <a:cs typeface="Times New Roman"/>
              </a:rPr>
              <a:t>of </a:t>
            </a:r>
            <a:r>
              <a:rPr sz="2400" spc="-10" dirty="0">
                <a:latin typeface="Times New Roman"/>
                <a:cs typeface="Times New Roman"/>
              </a:rPr>
              <a:t>efforts, </a:t>
            </a:r>
            <a:r>
              <a:rPr sz="2400" dirty="0">
                <a:latin typeface="Times New Roman"/>
                <a:cs typeface="Times New Roman"/>
              </a:rPr>
              <a:t>and </a:t>
            </a:r>
            <a:r>
              <a:rPr sz="2400" spc="-5" dirty="0">
                <a:latin typeface="Times New Roman"/>
                <a:cs typeface="Times New Roman"/>
              </a:rPr>
              <a:t>overlapping </a:t>
            </a:r>
            <a:r>
              <a:rPr sz="2400" dirty="0">
                <a:latin typeface="Times New Roman"/>
                <a:cs typeface="Times New Roman"/>
              </a:rPr>
              <a:t>of  tasks and </a:t>
            </a:r>
            <a:r>
              <a:rPr sz="2400" spc="-5" dirty="0">
                <a:latin typeface="Times New Roman"/>
                <a:cs typeface="Times New Roman"/>
              </a:rPr>
              <a:t>responsibilities, </a:t>
            </a:r>
            <a:r>
              <a:rPr sz="2400" dirty="0">
                <a:latin typeface="Times New Roman"/>
                <a:cs typeface="Times New Roman"/>
              </a:rPr>
              <a:t>reducing</a:t>
            </a:r>
            <a:r>
              <a:rPr sz="2400" spc="-55" dirty="0">
                <a:latin typeface="Times New Roman"/>
                <a:cs typeface="Times New Roman"/>
              </a:rPr>
              <a:t> </a:t>
            </a:r>
            <a:r>
              <a:rPr sz="2400" dirty="0">
                <a:latin typeface="Times New Roman"/>
                <a:cs typeface="Times New Roman"/>
              </a:rPr>
              <a:t>wastage.</a:t>
            </a:r>
          </a:p>
        </p:txBody>
      </p:sp>
      <p:sp>
        <p:nvSpPr>
          <p:cNvPr id="2" name="Date Placeholder 1"/>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13</a:t>
            </a:fld>
            <a:endParaRPr lang="en-US" dirty="0"/>
          </a:p>
        </p:txBody>
      </p:sp>
    </p:spTree>
    <p:extLst>
      <p:ext uri="{BB962C8B-B14F-4D97-AF65-F5344CB8AC3E}">
        <p14:creationId xmlns:p14="http://schemas.microsoft.com/office/powerpoint/2010/main" val="37796587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51ED7DA3-2FB2-4E4F-B30E-386D0D0F0385}"/>
              </a:ext>
            </a:extLst>
          </p:cNvPr>
          <p:cNvSpPr txBox="1"/>
          <p:nvPr/>
        </p:nvSpPr>
        <p:spPr>
          <a:xfrm>
            <a:off x="596348" y="304800"/>
            <a:ext cx="3193774" cy="584775"/>
          </a:xfrm>
          <a:prstGeom prst="rect">
            <a:avLst/>
          </a:prstGeom>
          <a:noFill/>
        </p:spPr>
        <p:txBody>
          <a:bodyPr wrap="square" rtlCol="0">
            <a:spAutoFit/>
          </a:bodyPr>
          <a:lstStyle/>
          <a:p>
            <a:r>
              <a:rPr lang="en-IN" sz="3200" dirty="0"/>
              <a:t>Continued…..</a:t>
            </a:r>
          </a:p>
        </p:txBody>
      </p:sp>
      <p:sp>
        <p:nvSpPr>
          <p:cNvPr id="4" name="object 8"/>
          <p:cNvSpPr txBox="1"/>
          <p:nvPr/>
        </p:nvSpPr>
        <p:spPr>
          <a:xfrm>
            <a:off x="814967" y="889575"/>
            <a:ext cx="10765367" cy="5317866"/>
          </a:xfrm>
          <a:prstGeom prst="rect">
            <a:avLst/>
          </a:prstGeom>
        </p:spPr>
        <p:txBody>
          <a:bodyPr vert="horz" wrap="square" lIns="0" tIns="195580" rIns="0" bIns="0" rtlCol="0">
            <a:spAutoFit/>
          </a:bodyPr>
          <a:lstStyle/>
          <a:p>
            <a:pPr marL="363220" indent="-350520" algn="just">
              <a:lnSpc>
                <a:spcPct val="100000"/>
              </a:lnSpc>
              <a:spcBef>
                <a:spcPts val="1540"/>
              </a:spcBef>
              <a:buClr>
                <a:srgbClr val="0AD0D9"/>
              </a:buClr>
              <a:buSzPct val="93750"/>
              <a:buFont typeface="Wingdings"/>
              <a:buChar char=""/>
              <a:tabLst>
                <a:tab pos="363220" algn="l"/>
              </a:tabLst>
            </a:pPr>
            <a:r>
              <a:rPr sz="2400" b="1" spc="-5" dirty="0">
                <a:latin typeface="Times New Roman"/>
                <a:cs typeface="Times New Roman"/>
              </a:rPr>
              <a:t>Planning </a:t>
            </a:r>
            <a:r>
              <a:rPr sz="2400" b="1" dirty="0">
                <a:latin typeface="Times New Roman"/>
                <a:cs typeface="Times New Roman"/>
              </a:rPr>
              <a:t>encourages innovation </a:t>
            </a:r>
            <a:r>
              <a:rPr sz="2400" b="1" spc="-5" dirty="0">
                <a:latin typeface="Times New Roman"/>
                <a:cs typeface="Times New Roman"/>
              </a:rPr>
              <a:t>and</a:t>
            </a:r>
            <a:r>
              <a:rPr sz="2400" b="1" spc="-10" dirty="0">
                <a:latin typeface="Times New Roman"/>
                <a:cs typeface="Times New Roman"/>
              </a:rPr>
              <a:t> </a:t>
            </a:r>
            <a:r>
              <a:rPr sz="2400" b="1" spc="-5" dirty="0">
                <a:latin typeface="Times New Roman"/>
                <a:cs typeface="Times New Roman"/>
              </a:rPr>
              <a:t>creativity</a:t>
            </a:r>
            <a:endParaRPr sz="2400" dirty="0">
              <a:latin typeface="Times New Roman"/>
              <a:cs typeface="Times New Roman"/>
            </a:endParaRPr>
          </a:p>
          <a:p>
            <a:pPr marL="652780" lvl="1" indent="-247015">
              <a:lnSpc>
                <a:spcPct val="100000"/>
              </a:lnSpc>
              <a:spcBef>
                <a:spcPts val="1440"/>
              </a:spcBef>
              <a:buClr>
                <a:srgbClr val="0E6EC5"/>
              </a:buClr>
              <a:buSzPct val="85416"/>
              <a:buFont typeface="Wingdings"/>
              <a:buChar char=""/>
              <a:tabLst>
                <a:tab pos="652780" algn="l"/>
              </a:tabLst>
            </a:pPr>
            <a:r>
              <a:rPr sz="2400" dirty="0">
                <a:latin typeface="Times New Roman"/>
                <a:cs typeface="Times New Roman"/>
              </a:rPr>
              <a:t>Planning helps to </a:t>
            </a:r>
            <a:r>
              <a:rPr sz="2400" spc="-5" dirty="0">
                <a:latin typeface="Times New Roman"/>
                <a:cs typeface="Times New Roman"/>
              </a:rPr>
              <a:t>remain</a:t>
            </a:r>
            <a:r>
              <a:rPr sz="2400" spc="-35" dirty="0">
                <a:latin typeface="Times New Roman"/>
                <a:cs typeface="Times New Roman"/>
              </a:rPr>
              <a:t> </a:t>
            </a:r>
            <a:r>
              <a:rPr sz="2400" spc="-5" dirty="0">
                <a:latin typeface="Times New Roman"/>
                <a:cs typeface="Times New Roman"/>
              </a:rPr>
              <a:t>competitive.</a:t>
            </a:r>
            <a:endParaRPr sz="2400" dirty="0">
              <a:latin typeface="Times New Roman"/>
              <a:cs typeface="Times New Roman"/>
            </a:endParaRPr>
          </a:p>
          <a:p>
            <a:pPr marL="652780" lvl="1" indent="-247015">
              <a:lnSpc>
                <a:spcPct val="100000"/>
              </a:lnSpc>
              <a:spcBef>
                <a:spcPts val="1440"/>
              </a:spcBef>
              <a:buClr>
                <a:srgbClr val="0E6EC5"/>
              </a:buClr>
              <a:buSzPct val="85416"/>
              <a:buFont typeface="Wingdings"/>
              <a:buChar char=""/>
              <a:tabLst>
                <a:tab pos="652780" algn="l"/>
                <a:tab pos="2242185" algn="l"/>
                <a:tab pos="2950845" algn="l"/>
                <a:tab pos="4368800" algn="l"/>
                <a:tab pos="5008880" algn="l"/>
                <a:tab pos="5734050" algn="l"/>
                <a:tab pos="6831330" algn="l"/>
                <a:tab pos="7822565" algn="l"/>
              </a:tabLst>
            </a:pPr>
            <a:r>
              <a:rPr sz="2400" dirty="0">
                <a:latin typeface="Times New Roman"/>
                <a:cs typeface="Times New Roman"/>
              </a:rPr>
              <a:t>Innov</a:t>
            </a:r>
            <a:r>
              <a:rPr sz="2400" spc="-15" dirty="0">
                <a:latin typeface="Times New Roman"/>
                <a:cs typeface="Times New Roman"/>
              </a:rPr>
              <a:t>a</a:t>
            </a:r>
            <a:r>
              <a:rPr sz="2400" dirty="0">
                <a:latin typeface="Times New Roman"/>
                <a:cs typeface="Times New Roman"/>
              </a:rPr>
              <a:t>t</a:t>
            </a:r>
            <a:r>
              <a:rPr sz="2400" spc="5" dirty="0">
                <a:latin typeface="Times New Roman"/>
                <a:cs typeface="Times New Roman"/>
              </a:rPr>
              <a:t>i</a:t>
            </a:r>
            <a:r>
              <a:rPr sz="2400" dirty="0">
                <a:latin typeface="Times New Roman"/>
                <a:cs typeface="Times New Roman"/>
              </a:rPr>
              <a:t>on	and	cre</a:t>
            </a:r>
            <a:r>
              <a:rPr sz="2400" spc="-20" dirty="0">
                <a:latin typeface="Times New Roman"/>
                <a:cs typeface="Times New Roman"/>
              </a:rPr>
              <a:t>a</a:t>
            </a:r>
            <a:r>
              <a:rPr sz="2400" spc="-10" dirty="0">
                <a:latin typeface="Times New Roman"/>
                <a:cs typeface="Times New Roman"/>
              </a:rPr>
              <a:t>t</a:t>
            </a:r>
            <a:r>
              <a:rPr sz="2400" dirty="0">
                <a:latin typeface="Times New Roman"/>
                <a:cs typeface="Times New Roman"/>
              </a:rPr>
              <a:t>ivity	are	</a:t>
            </a:r>
            <a:r>
              <a:rPr sz="2400" spc="-10" dirty="0">
                <a:latin typeface="Times New Roman"/>
                <a:cs typeface="Times New Roman"/>
              </a:rPr>
              <a:t>l</a:t>
            </a:r>
            <a:r>
              <a:rPr sz="2400" dirty="0">
                <a:latin typeface="Times New Roman"/>
                <a:cs typeface="Times New Roman"/>
              </a:rPr>
              <a:t>ike	</a:t>
            </a:r>
            <a:r>
              <a:rPr sz="2400" spc="-10" dirty="0">
                <a:latin typeface="Times New Roman"/>
                <a:cs typeface="Times New Roman"/>
              </a:rPr>
              <a:t>‘</a:t>
            </a:r>
            <a:r>
              <a:rPr sz="2400" dirty="0">
                <a:latin typeface="Times New Roman"/>
                <a:cs typeface="Times New Roman"/>
              </a:rPr>
              <a:t>t</a:t>
            </a:r>
            <a:r>
              <a:rPr sz="2400" spc="5" dirty="0">
                <a:latin typeface="Times New Roman"/>
                <a:cs typeface="Times New Roman"/>
              </a:rPr>
              <a:t>r</a:t>
            </a:r>
            <a:r>
              <a:rPr sz="2400" dirty="0">
                <a:latin typeface="Times New Roman"/>
                <a:cs typeface="Times New Roman"/>
              </a:rPr>
              <a:t>u</a:t>
            </a:r>
            <a:r>
              <a:rPr sz="2400" spc="-25" dirty="0">
                <a:latin typeface="Times New Roman"/>
                <a:cs typeface="Times New Roman"/>
              </a:rPr>
              <a:t>m</a:t>
            </a:r>
            <a:r>
              <a:rPr sz="2400" dirty="0">
                <a:latin typeface="Times New Roman"/>
                <a:cs typeface="Times New Roman"/>
              </a:rPr>
              <a:t>p	c</a:t>
            </a:r>
            <a:r>
              <a:rPr sz="2400" spc="-10" dirty="0">
                <a:latin typeface="Times New Roman"/>
                <a:cs typeface="Times New Roman"/>
              </a:rPr>
              <a:t>a</a:t>
            </a:r>
            <a:r>
              <a:rPr sz="2400" dirty="0">
                <a:latin typeface="Times New Roman"/>
                <a:cs typeface="Times New Roman"/>
              </a:rPr>
              <a:t>rds’	in</a:t>
            </a:r>
          </a:p>
          <a:p>
            <a:pPr marL="652780">
              <a:lnSpc>
                <a:spcPct val="100000"/>
              </a:lnSpc>
              <a:spcBef>
                <a:spcPts val="865"/>
              </a:spcBef>
            </a:pPr>
            <a:r>
              <a:rPr sz="2400" spc="-5" dirty="0">
                <a:latin typeface="Times New Roman"/>
                <a:cs typeface="Times New Roman"/>
              </a:rPr>
              <a:t>competitive</a:t>
            </a:r>
            <a:r>
              <a:rPr sz="2400" spc="-30" dirty="0">
                <a:latin typeface="Times New Roman"/>
                <a:cs typeface="Times New Roman"/>
              </a:rPr>
              <a:t> </a:t>
            </a:r>
            <a:r>
              <a:rPr sz="2400" dirty="0">
                <a:latin typeface="Times New Roman"/>
                <a:cs typeface="Times New Roman"/>
              </a:rPr>
              <a:t>world.</a:t>
            </a:r>
          </a:p>
          <a:p>
            <a:pPr marL="287020" indent="-274320" algn="just">
              <a:lnSpc>
                <a:spcPct val="100000"/>
              </a:lnSpc>
              <a:spcBef>
                <a:spcPts val="1440"/>
              </a:spcBef>
              <a:buClr>
                <a:srgbClr val="0AD0D9"/>
              </a:buClr>
              <a:buSzPct val="93750"/>
              <a:buFont typeface="Wingdings"/>
              <a:buChar char=""/>
              <a:tabLst>
                <a:tab pos="287020" algn="l"/>
              </a:tabLst>
            </a:pPr>
            <a:r>
              <a:rPr sz="2400" b="1" spc="-5" dirty="0">
                <a:latin typeface="Times New Roman"/>
                <a:cs typeface="Times New Roman"/>
              </a:rPr>
              <a:t>Planning facilitates</a:t>
            </a:r>
            <a:r>
              <a:rPr sz="2400" b="1" spc="-15" dirty="0">
                <a:latin typeface="Times New Roman"/>
                <a:cs typeface="Times New Roman"/>
              </a:rPr>
              <a:t> </a:t>
            </a:r>
            <a:r>
              <a:rPr sz="2400" b="1" spc="-10" dirty="0">
                <a:latin typeface="Times New Roman"/>
                <a:cs typeface="Times New Roman"/>
              </a:rPr>
              <a:t>control</a:t>
            </a:r>
            <a:endParaRPr sz="2400" dirty="0">
              <a:latin typeface="Times New Roman"/>
              <a:cs typeface="Times New Roman"/>
            </a:endParaRPr>
          </a:p>
          <a:p>
            <a:pPr marL="652780" lvl="1" indent="-247015">
              <a:lnSpc>
                <a:spcPct val="100000"/>
              </a:lnSpc>
              <a:spcBef>
                <a:spcPts val="1440"/>
              </a:spcBef>
              <a:buClr>
                <a:srgbClr val="0E6EC5"/>
              </a:buClr>
              <a:buSzPct val="85416"/>
              <a:buFont typeface="Wingdings"/>
              <a:buChar char=""/>
              <a:tabLst>
                <a:tab pos="652780" algn="l"/>
              </a:tabLst>
            </a:pPr>
            <a:r>
              <a:rPr sz="2400" spc="-5" dirty="0">
                <a:latin typeface="Times New Roman"/>
                <a:cs typeface="Times New Roman"/>
              </a:rPr>
              <a:t>Control </a:t>
            </a:r>
            <a:r>
              <a:rPr sz="2400" dirty="0">
                <a:latin typeface="Times New Roman"/>
                <a:cs typeface="Times New Roman"/>
              </a:rPr>
              <a:t>is </a:t>
            </a:r>
            <a:r>
              <a:rPr sz="2400" spc="-5" dirty="0">
                <a:latin typeface="Times New Roman"/>
                <a:cs typeface="Times New Roman"/>
              </a:rPr>
              <a:t>key </a:t>
            </a:r>
            <a:r>
              <a:rPr sz="2400" dirty="0">
                <a:latin typeface="Times New Roman"/>
                <a:cs typeface="Times New Roman"/>
              </a:rPr>
              <a:t>to </a:t>
            </a:r>
            <a:r>
              <a:rPr sz="2400" spc="-5" dirty="0">
                <a:latin typeface="Times New Roman"/>
                <a:cs typeface="Times New Roman"/>
              </a:rPr>
              <a:t>success of </a:t>
            </a:r>
            <a:r>
              <a:rPr sz="2400" dirty="0">
                <a:latin typeface="Times New Roman"/>
                <a:cs typeface="Times New Roman"/>
              </a:rPr>
              <a:t>any </a:t>
            </a:r>
            <a:r>
              <a:rPr sz="2400" spc="-5" dirty="0">
                <a:latin typeface="Times New Roman"/>
                <a:cs typeface="Times New Roman"/>
              </a:rPr>
              <a:t>organization, and </a:t>
            </a:r>
            <a:r>
              <a:rPr sz="2400" dirty="0">
                <a:latin typeface="Times New Roman"/>
                <a:cs typeface="Times New Roman"/>
              </a:rPr>
              <a:t>in </a:t>
            </a:r>
            <a:r>
              <a:rPr sz="2400" spc="-5" dirty="0">
                <a:latin typeface="Times New Roman"/>
                <a:cs typeface="Times New Roman"/>
              </a:rPr>
              <a:t>order</a:t>
            </a:r>
            <a:r>
              <a:rPr sz="2400" spc="5" dirty="0">
                <a:latin typeface="Times New Roman"/>
                <a:cs typeface="Times New Roman"/>
              </a:rPr>
              <a:t> </a:t>
            </a:r>
            <a:r>
              <a:rPr sz="2400" spc="-10" dirty="0">
                <a:latin typeface="Times New Roman"/>
                <a:cs typeface="Times New Roman"/>
              </a:rPr>
              <a:t>to</a:t>
            </a:r>
            <a:endParaRPr sz="2400" dirty="0">
              <a:latin typeface="Times New Roman"/>
              <a:cs typeface="Times New Roman"/>
            </a:endParaRPr>
          </a:p>
          <a:p>
            <a:pPr marL="652780">
              <a:lnSpc>
                <a:spcPct val="100000"/>
              </a:lnSpc>
              <a:spcBef>
                <a:spcPts val="865"/>
              </a:spcBef>
            </a:pPr>
            <a:r>
              <a:rPr sz="2400" dirty="0">
                <a:latin typeface="Times New Roman"/>
                <a:cs typeface="Times New Roman"/>
              </a:rPr>
              <a:t>control there </a:t>
            </a:r>
            <a:r>
              <a:rPr sz="2400" spc="-5" dirty="0">
                <a:latin typeface="Times New Roman"/>
                <a:cs typeface="Times New Roman"/>
              </a:rPr>
              <a:t>has </a:t>
            </a:r>
            <a:r>
              <a:rPr sz="2400" dirty="0">
                <a:latin typeface="Times New Roman"/>
                <a:cs typeface="Times New Roman"/>
              </a:rPr>
              <a:t>to be a</a:t>
            </a:r>
            <a:r>
              <a:rPr sz="2400" spc="-60" dirty="0">
                <a:latin typeface="Times New Roman"/>
                <a:cs typeface="Times New Roman"/>
              </a:rPr>
              <a:t> </a:t>
            </a:r>
            <a:r>
              <a:rPr sz="2400" dirty="0">
                <a:latin typeface="Times New Roman"/>
                <a:cs typeface="Times New Roman"/>
              </a:rPr>
              <a:t>plan.</a:t>
            </a:r>
          </a:p>
          <a:p>
            <a:pPr marL="363220" indent="-350520" algn="just">
              <a:lnSpc>
                <a:spcPct val="100000"/>
              </a:lnSpc>
              <a:spcBef>
                <a:spcPts val="1440"/>
              </a:spcBef>
              <a:buClr>
                <a:srgbClr val="0AD0D9"/>
              </a:buClr>
              <a:buSzPct val="93750"/>
              <a:buFont typeface="Wingdings"/>
              <a:buChar char=""/>
              <a:tabLst>
                <a:tab pos="363220" algn="l"/>
              </a:tabLst>
            </a:pPr>
            <a:r>
              <a:rPr sz="2400" b="1" spc="-5" dirty="0">
                <a:latin typeface="Times New Roman"/>
                <a:cs typeface="Times New Roman"/>
              </a:rPr>
              <a:t>Planning </a:t>
            </a:r>
            <a:r>
              <a:rPr sz="2400" b="1" spc="-10" dirty="0">
                <a:latin typeface="Times New Roman"/>
                <a:cs typeface="Times New Roman"/>
              </a:rPr>
              <a:t>improves</a:t>
            </a:r>
            <a:r>
              <a:rPr sz="2400" b="1" spc="-5" dirty="0">
                <a:latin typeface="Times New Roman"/>
                <a:cs typeface="Times New Roman"/>
              </a:rPr>
              <a:t> </a:t>
            </a:r>
            <a:r>
              <a:rPr sz="2400" b="1" dirty="0">
                <a:latin typeface="Times New Roman"/>
                <a:cs typeface="Times New Roman"/>
              </a:rPr>
              <a:t>morale</a:t>
            </a:r>
            <a:endParaRPr sz="2400" dirty="0">
              <a:latin typeface="Times New Roman"/>
              <a:cs typeface="Times New Roman"/>
            </a:endParaRPr>
          </a:p>
          <a:p>
            <a:pPr marL="652780" marR="5715" lvl="1" indent="-247015" algn="just">
              <a:lnSpc>
                <a:spcPct val="130000"/>
              </a:lnSpc>
              <a:spcBef>
                <a:spcPts val="575"/>
              </a:spcBef>
              <a:buClr>
                <a:srgbClr val="0E6EC5"/>
              </a:buClr>
              <a:buSzPct val="85416"/>
              <a:buFont typeface="Wingdings"/>
              <a:buChar char=""/>
              <a:tabLst>
                <a:tab pos="652780" algn="l"/>
              </a:tabLst>
            </a:pPr>
            <a:r>
              <a:rPr sz="2400" dirty="0">
                <a:latin typeface="Times New Roman"/>
                <a:cs typeface="Times New Roman"/>
              </a:rPr>
              <a:t>If </a:t>
            </a:r>
            <a:r>
              <a:rPr sz="2400" spc="-5" dirty="0">
                <a:latin typeface="Times New Roman"/>
                <a:cs typeface="Times New Roman"/>
              </a:rPr>
              <a:t>Employees participate </a:t>
            </a:r>
            <a:r>
              <a:rPr sz="2400" dirty="0">
                <a:latin typeface="Times New Roman"/>
                <a:cs typeface="Times New Roman"/>
              </a:rPr>
              <a:t>in </a:t>
            </a:r>
            <a:r>
              <a:rPr sz="2400" spc="-5" dirty="0">
                <a:latin typeface="Times New Roman"/>
                <a:cs typeface="Times New Roman"/>
              </a:rPr>
              <a:t>planning </a:t>
            </a:r>
            <a:r>
              <a:rPr sz="2400" dirty="0">
                <a:latin typeface="Times New Roman"/>
                <a:cs typeface="Times New Roman"/>
              </a:rPr>
              <a:t>process </a:t>
            </a:r>
            <a:r>
              <a:rPr sz="2400" spc="-5" dirty="0">
                <a:latin typeface="Times New Roman"/>
                <a:cs typeface="Times New Roman"/>
              </a:rPr>
              <a:t>it </a:t>
            </a:r>
            <a:r>
              <a:rPr sz="2400" dirty="0">
                <a:latin typeface="Times New Roman"/>
                <a:cs typeface="Times New Roman"/>
              </a:rPr>
              <a:t>boosts </a:t>
            </a:r>
            <a:r>
              <a:rPr sz="2400" spc="-5" dirty="0">
                <a:latin typeface="Times New Roman"/>
                <a:cs typeface="Times New Roman"/>
              </a:rPr>
              <a:t>their  morale </a:t>
            </a:r>
            <a:r>
              <a:rPr sz="2400" dirty="0">
                <a:latin typeface="Times New Roman"/>
                <a:cs typeface="Times New Roman"/>
              </a:rPr>
              <a:t>and </a:t>
            </a:r>
            <a:r>
              <a:rPr sz="2400" spc="-5" dirty="0">
                <a:latin typeface="Times New Roman"/>
                <a:cs typeface="Times New Roman"/>
              </a:rPr>
              <a:t>develops </a:t>
            </a:r>
            <a:r>
              <a:rPr sz="2400" dirty="0">
                <a:latin typeface="Times New Roman"/>
                <a:cs typeface="Times New Roman"/>
              </a:rPr>
              <a:t>a broad </a:t>
            </a:r>
            <a:r>
              <a:rPr sz="2400" spc="-5" dirty="0">
                <a:latin typeface="Times New Roman"/>
                <a:cs typeface="Times New Roman"/>
              </a:rPr>
              <a:t>mentality </a:t>
            </a:r>
            <a:r>
              <a:rPr sz="2400" dirty="0">
                <a:latin typeface="Times New Roman"/>
                <a:cs typeface="Times New Roman"/>
              </a:rPr>
              <a:t>and </a:t>
            </a:r>
            <a:r>
              <a:rPr sz="2400" spc="-5" dirty="0">
                <a:latin typeface="Times New Roman"/>
                <a:cs typeface="Times New Roman"/>
              </a:rPr>
              <a:t>thinking </a:t>
            </a:r>
            <a:r>
              <a:rPr sz="2400" dirty="0">
                <a:latin typeface="Times New Roman"/>
                <a:cs typeface="Times New Roman"/>
              </a:rPr>
              <a:t>of  achieving </a:t>
            </a:r>
            <a:r>
              <a:rPr sz="2400" spc="-5" dirty="0">
                <a:latin typeface="Times New Roman"/>
                <a:cs typeface="Times New Roman"/>
              </a:rPr>
              <a:t>organizational</a:t>
            </a:r>
            <a:r>
              <a:rPr sz="2400" spc="-65" dirty="0">
                <a:latin typeface="Times New Roman"/>
                <a:cs typeface="Times New Roman"/>
              </a:rPr>
              <a:t> </a:t>
            </a:r>
            <a:r>
              <a:rPr sz="2400" dirty="0">
                <a:latin typeface="Times New Roman"/>
                <a:cs typeface="Times New Roman"/>
              </a:rPr>
              <a:t>goals.</a:t>
            </a:r>
          </a:p>
        </p:txBody>
      </p:sp>
      <p:sp>
        <p:nvSpPr>
          <p:cNvPr id="2" name="Date Placeholder 1"/>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14</a:t>
            </a:fld>
            <a:endParaRPr lang="en-US" dirty="0"/>
          </a:p>
        </p:txBody>
      </p:sp>
    </p:spTree>
    <p:extLst>
      <p:ext uri="{BB962C8B-B14F-4D97-AF65-F5344CB8AC3E}">
        <p14:creationId xmlns:p14="http://schemas.microsoft.com/office/powerpoint/2010/main" val="13527591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p:cNvSpPr txBox="1">
            <a:spLocks noGrp="1"/>
          </p:cNvSpPr>
          <p:nvPr>
            <p:ph idx="1"/>
          </p:nvPr>
        </p:nvSpPr>
        <p:spPr>
          <a:xfrm>
            <a:off x="806414" y="859971"/>
            <a:ext cx="10743329" cy="4495461"/>
          </a:xfrm>
          <a:prstGeom prst="rect">
            <a:avLst/>
          </a:prstGeom>
        </p:spPr>
        <p:txBody>
          <a:bodyPr vert="horz" wrap="square" lIns="0" tIns="103505" rIns="0" bIns="0" rtlCol="0">
            <a:spAutoFit/>
          </a:bodyPr>
          <a:lstStyle/>
          <a:p>
            <a:pPr marL="355600" indent="-343535">
              <a:lnSpc>
                <a:spcPct val="100000"/>
              </a:lnSpc>
              <a:spcBef>
                <a:spcPts val="815"/>
              </a:spcBef>
              <a:buChar char="•"/>
              <a:tabLst>
                <a:tab pos="355600" algn="l"/>
                <a:tab pos="356235" algn="l"/>
              </a:tabLst>
            </a:pPr>
            <a:r>
              <a:rPr sz="2800" spc="-10" dirty="0">
                <a:solidFill>
                  <a:schemeClr val="tx1"/>
                </a:solidFill>
                <a:latin typeface="Times New Roman" pitchFamily="18" charset="0"/>
                <a:cs typeface="Times New Roman" pitchFamily="18" charset="0"/>
              </a:rPr>
              <a:t>Effective </a:t>
            </a:r>
            <a:r>
              <a:rPr sz="2800" spc="-5" dirty="0">
                <a:solidFill>
                  <a:schemeClr val="tx1"/>
                </a:solidFill>
                <a:latin typeface="Times New Roman" pitchFamily="18" charset="0"/>
                <a:cs typeface="Times New Roman" pitchFamily="18" charset="0"/>
              </a:rPr>
              <a:t>utilization of</a:t>
            </a:r>
            <a:r>
              <a:rPr sz="2800" spc="-95" dirty="0">
                <a:solidFill>
                  <a:schemeClr val="tx1"/>
                </a:solidFill>
                <a:latin typeface="Times New Roman" pitchFamily="18" charset="0"/>
                <a:cs typeface="Times New Roman" pitchFamily="18" charset="0"/>
              </a:rPr>
              <a:t> </a:t>
            </a:r>
            <a:r>
              <a:rPr sz="2800" dirty="0">
                <a:solidFill>
                  <a:schemeClr val="tx1"/>
                </a:solidFill>
                <a:latin typeface="Times New Roman" pitchFamily="18" charset="0"/>
                <a:cs typeface="Times New Roman" pitchFamily="18" charset="0"/>
              </a:rPr>
              <a:t>resources</a:t>
            </a:r>
          </a:p>
          <a:p>
            <a:pPr marL="755015" marR="1062355" lvl="1" indent="-285115">
              <a:lnSpc>
                <a:spcPct val="100000"/>
              </a:lnSpc>
              <a:spcBef>
                <a:spcPts val="615"/>
              </a:spcBef>
              <a:buChar char="–"/>
              <a:tabLst>
                <a:tab pos="755650" algn="l"/>
                <a:tab pos="2914650" algn="l"/>
              </a:tabLst>
            </a:pPr>
            <a:r>
              <a:rPr sz="2400" spc="-5" dirty="0">
                <a:solidFill>
                  <a:schemeClr val="tx1"/>
                </a:solidFill>
                <a:latin typeface="Times New Roman" pitchFamily="18" charset="0"/>
                <a:cs typeface="Times New Roman" pitchFamily="18" charset="0"/>
              </a:rPr>
              <a:t>Planning involves deciding in  advance</a:t>
            </a:r>
            <a:r>
              <a:rPr sz="2400" spc="-20" dirty="0">
                <a:solidFill>
                  <a:schemeClr val="tx1"/>
                </a:solidFill>
                <a:latin typeface="Times New Roman" pitchFamily="18" charset="0"/>
                <a:cs typeface="Times New Roman" pitchFamily="18" charset="0"/>
              </a:rPr>
              <a:t> </a:t>
            </a:r>
            <a:r>
              <a:rPr sz="2400" dirty="0">
                <a:solidFill>
                  <a:schemeClr val="tx1"/>
                </a:solidFill>
                <a:latin typeface="Times New Roman" pitchFamily="18" charset="0"/>
                <a:cs typeface="Times New Roman" pitchFamily="18" charset="0"/>
              </a:rPr>
              <a:t>of</a:t>
            </a:r>
            <a:r>
              <a:rPr sz="2400" spc="-15" dirty="0">
                <a:solidFill>
                  <a:schemeClr val="tx1"/>
                </a:solidFill>
                <a:latin typeface="Times New Roman" pitchFamily="18" charset="0"/>
                <a:cs typeface="Times New Roman" pitchFamily="18" charset="0"/>
              </a:rPr>
              <a:t> </a:t>
            </a:r>
            <a:r>
              <a:rPr sz="2400" dirty="0">
                <a:solidFill>
                  <a:schemeClr val="tx1"/>
                </a:solidFill>
                <a:latin typeface="Times New Roman" pitchFamily="18" charset="0"/>
                <a:cs typeface="Times New Roman" pitchFamily="18" charset="0"/>
              </a:rPr>
              <a:t>the	</a:t>
            </a:r>
            <a:r>
              <a:rPr sz="2400" spc="-5" dirty="0">
                <a:solidFill>
                  <a:schemeClr val="tx1"/>
                </a:solidFill>
                <a:latin typeface="Times New Roman" pitchFamily="18" charset="0"/>
                <a:cs typeface="Times New Roman" pitchFamily="18" charset="0"/>
              </a:rPr>
              <a:t>business</a:t>
            </a:r>
            <a:r>
              <a:rPr sz="2400" spc="-25" dirty="0">
                <a:solidFill>
                  <a:schemeClr val="tx1"/>
                </a:solidFill>
                <a:latin typeface="Times New Roman" pitchFamily="18" charset="0"/>
                <a:cs typeface="Times New Roman" pitchFamily="18" charset="0"/>
              </a:rPr>
              <a:t> </a:t>
            </a:r>
            <a:r>
              <a:rPr sz="2400" spc="-5" dirty="0">
                <a:solidFill>
                  <a:schemeClr val="tx1"/>
                </a:solidFill>
                <a:latin typeface="Times New Roman" pitchFamily="18" charset="0"/>
                <a:cs typeface="Times New Roman" pitchFamily="18" charset="0"/>
              </a:rPr>
              <a:t>activities</a:t>
            </a:r>
            <a:endParaRPr sz="2400" dirty="0">
              <a:solidFill>
                <a:schemeClr val="tx1"/>
              </a:solidFill>
              <a:latin typeface="Times New Roman" pitchFamily="18" charset="0"/>
              <a:cs typeface="Times New Roman" pitchFamily="18" charset="0"/>
            </a:endParaRPr>
          </a:p>
          <a:p>
            <a:pPr lvl="1">
              <a:lnSpc>
                <a:spcPct val="100000"/>
              </a:lnSpc>
              <a:spcBef>
                <a:spcPts val="45"/>
              </a:spcBef>
              <a:buClr>
                <a:srgbClr val="173884"/>
              </a:buClr>
              <a:buFont typeface="Arial"/>
              <a:buChar char="–"/>
            </a:pPr>
            <a:endParaRPr sz="3650" dirty="0">
              <a:solidFill>
                <a:schemeClr val="tx1"/>
              </a:solidFill>
              <a:latin typeface="Times New Roman" pitchFamily="18" charset="0"/>
              <a:cs typeface="Times New Roman" pitchFamily="18" charset="0"/>
            </a:endParaRPr>
          </a:p>
          <a:p>
            <a:pPr marL="355600" indent="-343535">
              <a:lnSpc>
                <a:spcPct val="100000"/>
              </a:lnSpc>
              <a:spcBef>
                <a:spcPts val="5"/>
              </a:spcBef>
              <a:buChar char="•"/>
              <a:tabLst>
                <a:tab pos="355600" algn="l"/>
                <a:tab pos="356235" algn="l"/>
              </a:tabLst>
            </a:pPr>
            <a:r>
              <a:rPr sz="2800" spc="-10" dirty="0">
                <a:solidFill>
                  <a:schemeClr val="tx1"/>
                </a:solidFill>
                <a:latin typeface="Times New Roman" pitchFamily="18" charset="0"/>
                <a:cs typeface="Times New Roman" pitchFamily="18" charset="0"/>
              </a:rPr>
              <a:t>Avoiding </a:t>
            </a:r>
            <a:r>
              <a:rPr sz="2800" spc="-5" dirty="0">
                <a:solidFill>
                  <a:schemeClr val="tx1"/>
                </a:solidFill>
                <a:latin typeface="Times New Roman" pitchFamily="18" charset="0"/>
                <a:cs typeface="Times New Roman" pitchFamily="18" charset="0"/>
              </a:rPr>
              <a:t>business</a:t>
            </a:r>
            <a:r>
              <a:rPr sz="2800" spc="-25" dirty="0">
                <a:solidFill>
                  <a:schemeClr val="tx1"/>
                </a:solidFill>
                <a:latin typeface="Times New Roman" pitchFamily="18" charset="0"/>
                <a:cs typeface="Times New Roman" pitchFamily="18" charset="0"/>
              </a:rPr>
              <a:t> </a:t>
            </a:r>
            <a:r>
              <a:rPr sz="2800" spc="-5" dirty="0">
                <a:solidFill>
                  <a:schemeClr val="tx1"/>
                </a:solidFill>
                <a:latin typeface="Times New Roman" pitchFamily="18" charset="0"/>
                <a:cs typeface="Times New Roman" pitchFamily="18" charset="0"/>
              </a:rPr>
              <a:t>failure</a:t>
            </a:r>
            <a:endParaRPr sz="2800" dirty="0">
              <a:solidFill>
                <a:schemeClr val="tx1"/>
              </a:solidFill>
              <a:latin typeface="Times New Roman" pitchFamily="18" charset="0"/>
              <a:cs typeface="Times New Roman" pitchFamily="18" charset="0"/>
            </a:endParaRPr>
          </a:p>
          <a:p>
            <a:pPr marL="755015" marR="5080" lvl="1" indent="-285115">
              <a:lnSpc>
                <a:spcPct val="100000"/>
              </a:lnSpc>
              <a:spcBef>
                <a:spcPts val="615"/>
              </a:spcBef>
              <a:buChar char="–"/>
              <a:tabLst>
                <a:tab pos="755650" algn="l"/>
                <a:tab pos="2856865" algn="l"/>
              </a:tabLst>
            </a:pPr>
            <a:r>
              <a:rPr sz="2400" spc="-5" dirty="0">
                <a:solidFill>
                  <a:schemeClr val="tx1"/>
                </a:solidFill>
                <a:latin typeface="Times New Roman" pitchFamily="18" charset="0"/>
                <a:cs typeface="Times New Roman" pitchFamily="18" charset="0"/>
              </a:rPr>
              <a:t>Planning includes </a:t>
            </a:r>
            <a:r>
              <a:rPr sz="2400" dirty="0">
                <a:solidFill>
                  <a:schemeClr val="tx1"/>
                </a:solidFill>
                <a:latin typeface="Times New Roman" pitchFamily="18" charset="0"/>
                <a:cs typeface="Times New Roman" pitchFamily="18" charset="0"/>
              </a:rPr>
              <a:t>the </a:t>
            </a:r>
            <a:r>
              <a:rPr sz="2400" spc="-5" dirty="0">
                <a:solidFill>
                  <a:schemeClr val="tx1"/>
                </a:solidFill>
                <a:latin typeface="Times New Roman" pitchFamily="18" charset="0"/>
                <a:cs typeface="Times New Roman" pitchFamily="18" charset="0"/>
              </a:rPr>
              <a:t>selection </a:t>
            </a:r>
            <a:r>
              <a:rPr sz="2400" dirty="0">
                <a:solidFill>
                  <a:schemeClr val="tx1"/>
                </a:solidFill>
                <a:latin typeface="Times New Roman" pitchFamily="18" charset="0"/>
                <a:cs typeface="Times New Roman" pitchFamily="18" charset="0"/>
              </a:rPr>
              <a:t>of the</a:t>
            </a:r>
            <a:r>
              <a:rPr sz="2400" spc="-135" dirty="0">
                <a:solidFill>
                  <a:schemeClr val="tx1"/>
                </a:solidFill>
                <a:latin typeface="Times New Roman" pitchFamily="18" charset="0"/>
                <a:cs typeface="Times New Roman" pitchFamily="18" charset="0"/>
              </a:rPr>
              <a:t> </a:t>
            </a:r>
            <a:r>
              <a:rPr sz="2400" spc="-5" dirty="0">
                <a:solidFill>
                  <a:schemeClr val="tx1"/>
                </a:solidFill>
                <a:latin typeface="Times New Roman" pitchFamily="18" charset="0"/>
                <a:cs typeface="Times New Roman" pitchFamily="18" charset="0"/>
              </a:rPr>
              <a:t>best  objectives, </a:t>
            </a:r>
            <a:r>
              <a:rPr sz="2400" dirty="0">
                <a:solidFill>
                  <a:schemeClr val="tx1"/>
                </a:solidFill>
                <a:latin typeface="Times New Roman" pitchFamily="18" charset="0"/>
                <a:cs typeface="Times New Roman" pitchFamily="18" charset="0"/>
              </a:rPr>
              <a:t>economy </a:t>
            </a:r>
            <a:r>
              <a:rPr sz="2400" spc="-5" dirty="0">
                <a:solidFill>
                  <a:schemeClr val="tx1"/>
                </a:solidFill>
                <a:latin typeface="Times New Roman" pitchFamily="18" charset="0"/>
                <a:cs typeface="Times New Roman" pitchFamily="18" charset="0"/>
              </a:rPr>
              <a:t>in operation, co-  ordination</a:t>
            </a:r>
            <a:r>
              <a:rPr sz="2400" spc="40" dirty="0">
                <a:solidFill>
                  <a:schemeClr val="tx1"/>
                </a:solidFill>
                <a:latin typeface="Times New Roman" pitchFamily="18" charset="0"/>
                <a:cs typeface="Times New Roman" pitchFamily="18" charset="0"/>
              </a:rPr>
              <a:t> </a:t>
            </a:r>
            <a:r>
              <a:rPr sz="2400" spc="-5" dirty="0">
                <a:solidFill>
                  <a:schemeClr val="tx1"/>
                </a:solidFill>
                <a:latin typeface="Times New Roman" pitchFamily="18" charset="0"/>
                <a:cs typeface="Times New Roman" pitchFamily="18" charset="0"/>
              </a:rPr>
              <a:t>and	avoiding </a:t>
            </a:r>
            <a:r>
              <a:rPr sz="2400" dirty="0">
                <a:solidFill>
                  <a:schemeClr val="tx1"/>
                </a:solidFill>
                <a:latin typeface="Times New Roman" pitchFamily="18" charset="0"/>
                <a:cs typeface="Times New Roman" pitchFamily="18" charset="0"/>
              </a:rPr>
              <a:t>the </a:t>
            </a:r>
            <a:r>
              <a:rPr sz="2400" spc="-5" dirty="0">
                <a:solidFill>
                  <a:schemeClr val="tx1"/>
                </a:solidFill>
                <a:latin typeface="Times New Roman" pitchFamily="18" charset="0"/>
                <a:cs typeface="Times New Roman" pitchFamily="18" charset="0"/>
              </a:rPr>
              <a:t>business  </a:t>
            </a:r>
            <a:r>
              <a:rPr sz="2400" spc="-5" dirty="0" smtClean="0">
                <a:solidFill>
                  <a:schemeClr val="tx1"/>
                </a:solidFill>
                <a:latin typeface="Times New Roman" pitchFamily="18" charset="0"/>
                <a:cs typeface="Times New Roman" pitchFamily="18" charset="0"/>
              </a:rPr>
              <a:t>failure</a:t>
            </a:r>
            <a:endParaRPr lang="en-IN" sz="2400" spc="-5" dirty="0" smtClean="0">
              <a:solidFill>
                <a:schemeClr val="tx1"/>
              </a:solidFill>
              <a:latin typeface="Times New Roman" pitchFamily="18" charset="0"/>
              <a:cs typeface="Times New Roman" pitchFamily="18" charset="0"/>
            </a:endParaRPr>
          </a:p>
          <a:p>
            <a:pPr marL="469900" marR="5080" lvl="1" indent="0">
              <a:lnSpc>
                <a:spcPct val="100000"/>
              </a:lnSpc>
              <a:spcBef>
                <a:spcPts val="615"/>
              </a:spcBef>
              <a:buNone/>
              <a:tabLst>
                <a:tab pos="755650" algn="l"/>
                <a:tab pos="2856865" algn="l"/>
              </a:tabLst>
            </a:pPr>
            <a:endParaRPr lang="en-IN" sz="2400" spc="-5" dirty="0" smtClean="0">
              <a:solidFill>
                <a:schemeClr val="tx1"/>
              </a:solidFill>
              <a:latin typeface="Times New Roman" pitchFamily="18" charset="0"/>
              <a:cs typeface="Times New Roman" pitchFamily="18" charset="0"/>
            </a:endParaRPr>
          </a:p>
          <a:p>
            <a:pPr marL="355600" indent="-343535">
              <a:lnSpc>
                <a:spcPct val="100000"/>
              </a:lnSpc>
              <a:spcBef>
                <a:spcPts val="95"/>
              </a:spcBef>
              <a:buChar char="•"/>
              <a:tabLst>
                <a:tab pos="355600" algn="l"/>
                <a:tab pos="356235" algn="l"/>
              </a:tabLst>
            </a:pPr>
            <a:r>
              <a:rPr lang="en-IN" sz="2800" spc="-5" dirty="0">
                <a:solidFill>
                  <a:schemeClr val="tx1"/>
                </a:solidFill>
                <a:latin typeface="Times New Roman" pitchFamily="18" charset="0"/>
                <a:cs typeface="Times New Roman" pitchFamily="18" charset="0"/>
              </a:rPr>
              <a:t>Better </a:t>
            </a:r>
            <a:r>
              <a:rPr lang="en-IN" sz="2800" dirty="0">
                <a:solidFill>
                  <a:schemeClr val="tx1"/>
                </a:solidFill>
                <a:latin typeface="Times New Roman" pitchFamily="18" charset="0"/>
                <a:cs typeface="Times New Roman" pitchFamily="18" charset="0"/>
              </a:rPr>
              <a:t>utilization </a:t>
            </a:r>
            <a:r>
              <a:rPr lang="en-IN" sz="2800" spc="-5" dirty="0">
                <a:solidFill>
                  <a:schemeClr val="tx1"/>
                </a:solidFill>
                <a:latin typeface="Times New Roman" pitchFamily="18" charset="0"/>
                <a:cs typeface="Times New Roman" pitchFamily="18" charset="0"/>
              </a:rPr>
              <a:t>of</a:t>
            </a:r>
            <a:r>
              <a:rPr lang="en-IN" sz="2800" spc="-65" dirty="0">
                <a:solidFill>
                  <a:schemeClr val="tx1"/>
                </a:solidFill>
                <a:latin typeface="Times New Roman" pitchFamily="18" charset="0"/>
                <a:cs typeface="Times New Roman" pitchFamily="18" charset="0"/>
              </a:rPr>
              <a:t> </a:t>
            </a:r>
            <a:r>
              <a:rPr lang="en-IN" sz="2800" spc="-5" dirty="0">
                <a:solidFill>
                  <a:schemeClr val="tx1"/>
                </a:solidFill>
                <a:latin typeface="Times New Roman" pitchFamily="18" charset="0"/>
                <a:cs typeface="Times New Roman" pitchFamily="18" charset="0"/>
              </a:rPr>
              <a:t>resources</a:t>
            </a:r>
            <a:endParaRPr lang="en-IN" sz="2800" dirty="0">
              <a:solidFill>
                <a:schemeClr val="tx1"/>
              </a:solidFill>
              <a:latin typeface="Times New Roman" pitchFamily="18" charset="0"/>
              <a:cs typeface="Times New Roman" pitchFamily="18" charset="0"/>
            </a:endParaRPr>
          </a:p>
          <a:p>
            <a:pPr marL="756285" marR="960755" lvl="1" indent="-287020">
              <a:lnSpc>
                <a:spcPct val="100000"/>
              </a:lnSpc>
              <a:spcBef>
                <a:spcPts val="20"/>
              </a:spcBef>
              <a:buChar char="–"/>
              <a:tabLst>
                <a:tab pos="756920" algn="l"/>
                <a:tab pos="2411730" algn="l"/>
              </a:tabLst>
            </a:pPr>
            <a:r>
              <a:rPr lang="en-IN" sz="2400" spc="-5" dirty="0">
                <a:solidFill>
                  <a:schemeClr val="tx1"/>
                </a:solidFill>
                <a:latin typeface="Times New Roman" pitchFamily="18" charset="0"/>
                <a:cs typeface="Times New Roman" pitchFamily="18" charset="0"/>
              </a:rPr>
              <a:t>Planning decides what </a:t>
            </a:r>
            <a:r>
              <a:rPr lang="en-IN" sz="2400" dirty="0">
                <a:solidFill>
                  <a:schemeClr val="tx1"/>
                </a:solidFill>
                <a:latin typeface="Times New Roman" pitchFamily="18" charset="0"/>
                <a:cs typeface="Times New Roman" pitchFamily="18" charset="0"/>
              </a:rPr>
              <a:t>to</a:t>
            </a:r>
            <a:r>
              <a:rPr lang="en-IN" sz="2400" spc="-80" dirty="0">
                <a:solidFill>
                  <a:schemeClr val="tx1"/>
                </a:solidFill>
                <a:latin typeface="Times New Roman" pitchFamily="18" charset="0"/>
                <a:cs typeface="Times New Roman" pitchFamily="18" charset="0"/>
              </a:rPr>
              <a:t> </a:t>
            </a:r>
            <a:r>
              <a:rPr lang="en-IN" sz="2400" spc="-5" dirty="0">
                <a:solidFill>
                  <a:schemeClr val="tx1"/>
                </a:solidFill>
                <a:latin typeface="Times New Roman" pitchFamily="18" charset="0"/>
                <a:cs typeface="Times New Roman" pitchFamily="18" charset="0"/>
              </a:rPr>
              <a:t>produce  and how</a:t>
            </a:r>
            <a:r>
              <a:rPr lang="en-IN" sz="2400" dirty="0">
                <a:solidFill>
                  <a:schemeClr val="tx1"/>
                </a:solidFill>
                <a:latin typeface="Times New Roman" pitchFamily="18" charset="0"/>
                <a:cs typeface="Times New Roman" pitchFamily="18" charset="0"/>
              </a:rPr>
              <a:t> to	</a:t>
            </a:r>
            <a:r>
              <a:rPr lang="en-IN" sz="2400" spc="-5" dirty="0">
                <a:solidFill>
                  <a:schemeClr val="tx1"/>
                </a:solidFill>
                <a:latin typeface="Times New Roman" pitchFamily="18" charset="0"/>
                <a:cs typeface="Times New Roman" pitchFamily="18" charset="0"/>
              </a:rPr>
              <a:t>produce</a:t>
            </a:r>
            <a:endParaRPr lang="en-IN" sz="2400" dirty="0">
              <a:solidFill>
                <a:schemeClr val="tx1"/>
              </a:solidFill>
              <a:latin typeface="Times New Roman" pitchFamily="18" charset="0"/>
              <a:cs typeface="Times New Roman" pitchFamily="18" charset="0"/>
            </a:endParaRPr>
          </a:p>
          <a:p>
            <a:pPr marL="469900" marR="5080" lvl="1" indent="0">
              <a:lnSpc>
                <a:spcPct val="100000"/>
              </a:lnSpc>
              <a:spcBef>
                <a:spcPts val="615"/>
              </a:spcBef>
              <a:buNone/>
              <a:tabLst>
                <a:tab pos="755650" algn="l"/>
                <a:tab pos="2856865" algn="l"/>
              </a:tabLst>
            </a:pPr>
            <a:endParaRPr lang="en-IN" sz="2400" spc="-5" dirty="0">
              <a:solidFill>
                <a:schemeClr val="tx1"/>
              </a:solidFill>
              <a:latin typeface="Times New Roman" pitchFamily="18" charset="0"/>
              <a:cs typeface="Times New Roman" pitchFamily="18" charset="0"/>
            </a:endParaRPr>
          </a:p>
        </p:txBody>
      </p:sp>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15</a:t>
            </a:fld>
            <a:endParaRPr lang="en-US" dirty="0"/>
          </a:p>
        </p:txBody>
      </p:sp>
    </p:spTree>
    <p:extLst>
      <p:ext uri="{BB962C8B-B14F-4D97-AF65-F5344CB8AC3E}">
        <p14:creationId xmlns:p14="http://schemas.microsoft.com/office/powerpoint/2010/main" val="16318135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Planning Process:           How does a manager Plan?                     Establish objective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471" y="145748"/>
            <a:ext cx="11542324" cy="6499343"/>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16</a:t>
            </a:fld>
            <a:endParaRPr lang="en-US" dirty="0"/>
          </a:p>
        </p:txBody>
      </p:sp>
    </p:spTree>
    <p:extLst>
      <p:ext uri="{BB962C8B-B14F-4D97-AF65-F5344CB8AC3E}">
        <p14:creationId xmlns:p14="http://schemas.microsoft.com/office/powerpoint/2010/main" val="24666830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500" y="117130"/>
            <a:ext cx="9720072" cy="742841"/>
          </a:xfrm>
        </p:spPr>
        <p:txBody>
          <a:bodyPr/>
          <a:lstStyle/>
          <a:p>
            <a:pPr algn="ctr"/>
            <a:r>
              <a:rPr lang="en-IN" dirty="0" smtClean="0"/>
              <a:t>Planning Process</a:t>
            </a:r>
            <a:endParaRPr lang="en-IN" dirty="0"/>
          </a:p>
        </p:txBody>
      </p:sp>
      <p:graphicFrame>
        <p:nvGraphicFramePr>
          <p:cNvPr id="3" name="Diagram 2"/>
          <p:cNvGraphicFramePr/>
          <p:nvPr>
            <p:extLst>
              <p:ext uri="{D42A27DB-BD31-4B8C-83A1-F6EECF244321}">
                <p14:modId xmlns:p14="http://schemas.microsoft.com/office/powerpoint/2010/main" val="972245037"/>
              </p:ext>
            </p:extLst>
          </p:nvPr>
        </p:nvGraphicFramePr>
        <p:xfrm>
          <a:off x="239486" y="741438"/>
          <a:ext cx="11713028" cy="5811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17</a:t>
            </a:fld>
            <a:endParaRPr lang="en-US" dirty="0"/>
          </a:p>
        </p:txBody>
      </p:sp>
    </p:spTree>
    <p:extLst>
      <p:ext uri="{BB962C8B-B14F-4D97-AF65-F5344CB8AC3E}">
        <p14:creationId xmlns:p14="http://schemas.microsoft.com/office/powerpoint/2010/main" val="3516561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txBox="1">
            <a:spLocks noGrp="1"/>
          </p:cNvSpPr>
          <p:nvPr>
            <p:ph type="title"/>
          </p:nvPr>
        </p:nvSpPr>
        <p:spPr>
          <a:xfrm>
            <a:off x="2079171" y="333040"/>
            <a:ext cx="7391399" cy="690574"/>
          </a:xfrm>
          <a:prstGeom prst="rect">
            <a:avLst/>
          </a:prstGeom>
        </p:spPr>
        <p:style>
          <a:lnRef idx="1">
            <a:schemeClr val="accent1"/>
          </a:lnRef>
          <a:fillRef idx="3">
            <a:schemeClr val="accent1"/>
          </a:fillRef>
          <a:effectRef idx="2">
            <a:schemeClr val="accent1"/>
          </a:effectRef>
          <a:fontRef idx="minor">
            <a:schemeClr val="lt1"/>
          </a:fontRef>
        </p:style>
        <p:txBody>
          <a:bodyPr vert="horz" wrap="square" lIns="0" tIns="13335" rIns="0" bIns="0" rtlCol="0">
            <a:spAutoFit/>
          </a:bodyPr>
          <a:lstStyle/>
          <a:p>
            <a:pPr marL="12700" algn="ctr">
              <a:lnSpc>
                <a:spcPct val="100000"/>
              </a:lnSpc>
              <a:spcBef>
                <a:spcPts val="105"/>
              </a:spcBef>
            </a:pPr>
            <a:r>
              <a:rPr sz="4400" b="1" dirty="0">
                <a:solidFill>
                  <a:schemeClr val="tx1"/>
                </a:solidFill>
                <a:effectLst/>
                <a:latin typeface="Times New Roman" pitchFamily="18" charset="0"/>
                <a:cs typeface="Times New Roman" pitchFamily="18" charset="0"/>
              </a:rPr>
              <a:t>Steps in</a:t>
            </a:r>
            <a:r>
              <a:rPr sz="4400" b="1" spc="-80" dirty="0">
                <a:solidFill>
                  <a:schemeClr val="tx1"/>
                </a:solidFill>
                <a:effectLst/>
                <a:latin typeface="Times New Roman" pitchFamily="18" charset="0"/>
                <a:cs typeface="Times New Roman" pitchFamily="18" charset="0"/>
              </a:rPr>
              <a:t> </a:t>
            </a:r>
            <a:r>
              <a:rPr sz="4400" b="1" dirty="0">
                <a:solidFill>
                  <a:schemeClr val="tx1"/>
                </a:solidFill>
                <a:effectLst/>
                <a:latin typeface="Times New Roman" pitchFamily="18" charset="0"/>
                <a:cs typeface="Times New Roman" pitchFamily="18" charset="0"/>
              </a:rPr>
              <a:t>Planning</a:t>
            </a:r>
          </a:p>
        </p:txBody>
      </p:sp>
      <p:sp>
        <p:nvSpPr>
          <p:cNvPr id="9" name="object 9"/>
          <p:cNvSpPr txBox="1"/>
          <p:nvPr/>
        </p:nvSpPr>
        <p:spPr>
          <a:xfrm>
            <a:off x="174171" y="1596898"/>
            <a:ext cx="11854543" cy="4637808"/>
          </a:xfrm>
          <a:prstGeom prst="rect">
            <a:avLst/>
          </a:prstGeom>
        </p:spPr>
        <p:txBody>
          <a:bodyPr vert="horz" wrap="square" lIns="0" tIns="13335" rIns="0" bIns="0" rtlCol="0">
            <a:spAutoFit/>
          </a:bodyPr>
          <a:lstStyle/>
          <a:p>
            <a:pPr marL="527050" indent="-514350">
              <a:lnSpc>
                <a:spcPct val="100000"/>
              </a:lnSpc>
              <a:spcBef>
                <a:spcPts val="105"/>
              </a:spcBef>
              <a:buAutoNum type="arabicPeriod"/>
            </a:pPr>
            <a:r>
              <a:rPr lang="en-IN" sz="2600" b="1" spc="-120" dirty="0" smtClean="0">
                <a:latin typeface="Times New Roman"/>
                <a:cs typeface="Times New Roman"/>
              </a:rPr>
              <a:t>Internal Environmental Analysis – </a:t>
            </a:r>
            <a:r>
              <a:rPr lang="en-IN" sz="2600" spc="-120" dirty="0" smtClean="0">
                <a:latin typeface="Times New Roman"/>
                <a:cs typeface="Times New Roman"/>
              </a:rPr>
              <a:t>consider Manpower, Machines, Management philosophy, Manpower, Management Money, Materials 			 Strength &amp; Weakness</a:t>
            </a:r>
          </a:p>
          <a:p>
            <a:pPr marL="12700">
              <a:lnSpc>
                <a:spcPct val="100000"/>
              </a:lnSpc>
              <a:spcBef>
                <a:spcPts val="105"/>
              </a:spcBef>
            </a:pPr>
            <a:endParaRPr lang="en-IN" sz="2600" b="1" spc="-120" dirty="0" smtClean="0">
              <a:latin typeface="Times New Roman"/>
              <a:cs typeface="Times New Roman"/>
            </a:endParaRPr>
          </a:p>
          <a:p>
            <a:pPr marL="12700">
              <a:lnSpc>
                <a:spcPct val="100000"/>
              </a:lnSpc>
              <a:spcBef>
                <a:spcPts val="105"/>
              </a:spcBef>
            </a:pPr>
            <a:r>
              <a:rPr lang="en-IN" sz="2600" b="1" spc="-120" dirty="0" smtClean="0">
                <a:latin typeface="Times New Roman"/>
                <a:cs typeface="Times New Roman"/>
              </a:rPr>
              <a:t>2.    External Environmental Analysis – </a:t>
            </a:r>
            <a:r>
              <a:rPr lang="en-IN" sz="2600" spc="-120" dirty="0" smtClean="0">
                <a:latin typeface="Times New Roman"/>
                <a:cs typeface="Times New Roman"/>
              </a:rPr>
              <a:t>consider Consumer preferences, political influences, socio-cultural considerations, Government policies, competition, supplier considerations</a:t>
            </a:r>
          </a:p>
          <a:p>
            <a:pPr marL="12700">
              <a:lnSpc>
                <a:spcPct val="100000"/>
              </a:lnSpc>
              <a:spcBef>
                <a:spcPts val="105"/>
              </a:spcBef>
            </a:pPr>
            <a:r>
              <a:rPr lang="en-IN" sz="2600" spc="-120" dirty="0" smtClean="0">
                <a:latin typeface="Times New Roman"/>
                <a:cs typeface="Times New Roman"/>
              </a:rPr>
              <a:t>				Opportunities &amp; Threats</a:t>
            </a:r>
          </a:p>
          <a:p>
            <a:pPr marL="12700">
              <a:lnSpc>
                <a:spcPct val="100000"/>
              </a:lnSpc>
              <a:spcBef>
                <a:spcPts val="105"/>
              </a:spcBef>
            </a:pPr>
            <a:endParaRPr lang="en-IN" sz="2600" b="1" spc="-120" dirty="0">
              <a:latin typeface="Times New Roman"/>
              <a:cs typeface="Times New Roman"/>
            </a:endParaRPr>
          </a:p>
          <a:p>
            <a:pPr marL="12700">
              <a:lnSpc>
                <a:spcPct val="100000"/>
              </a:lnSpc>
              <a:spcBef>
                <a:spcPts val="105"/>
              </a:spcBef>
            </a:pPr>
            <a:r>
              <a:rPr lang="en-IN" sz="2600" b="1" spc="-120" dirty="0" smtClean="0">
                <a:latin typeface="Times New Roman"/>
                <a:cs typeface="Times New Roman"/>
              </a:rPr>
              <a:t>3. </a:t>
            </a:r>
            <a:r>
              <a:rPr sz="2600" b="1" spc="-120" dirty="0" smtClean="0">
                <a:latin typeface="Times New Roman"/>
                <a:cs typeface="Times New Roman"/>
              </a:rPr>
              <a:t>To </a:t>
            </a:r>
            <a:r>
              <a:rPr sz="2600" b="1" spc="-5" dirty="0">
                <a:latin typeface="Times New Roman"/>
                <a:cs typeface="Times New Roman"/>
              </a:rPr>
              <a:t>establish </a:t>
            </a:r>
            <a:r>
              <a:rPr sz="2600" b="1" dirty="0">
                <a:latin typeface="Times New Roman"/>
                <a:cs typeface="Times New Roman"/>
              </a:rPr>
              <a:t>objectives </a:t>
            </a:r>
            <a:r>
              <a:rPr sz="2600" b="1" spc="-5" dirty="0">
                <a:latin typeface="Times New Roman"/>
                <a:cs typeface="Times New Roman"/>
              </a:rPr>
              <a:t>which </a:t>
            </a:r>
            <a:r>
              <a:rPr sz="2600" b="1" spc="-15" dirty="0">
                <a:latin typeface="Times New Roman"/>
                <a:cs typeface="Times New Roman"/>
              </a:rPr>
              <a:t>are</a:t>
            </a:r>
            <a:r>
              <a:rPr sz="2600" b="1" spc="10" dirty="0">
                <a:latin typeface="Times New Roman"/>
                <a:cs typeface="Times New Roman"/>
              </a:rPr>
              <a:t> </a:t>
            </a:r>
            <a:r>
              <a:rPr sz="2600" b="1" dirty="0">
                <a:latin typeface="Times New Roman"/>
                <a:cs typeface="Times New Roman"/>
              </a:rPr>
              <a:t>verifiable</a:t>
            </a:r>
            <a:endParaRPr sz="2600" dirty="0">
              <a:latin typeface="Times New Roman"/>
              <a:cs typeface="Times New Roman"/>
            </a:endParaRPr>
          </a:p>
          <a:p>
            <a:pPr marL="657225" indent="-252095" algn="just">
              <a:lnSpc>
                <a:spcPct val="100000"/>
              </a:lnSpc>
              <a:spcBef>
                <a:spcPts val="2185"/>
              </a:spcBef>
              <a:buClr>
                <a:srgbClr val="0E6EC5"/>
              </a:buClr>
              <a:buSzPct val="80769"/>
              <a:buFont typeface="Wingdings"/>
              <a:buChar char=""/>
              <a:tabLst>
                <a:tab pos="657860" algn="l"/>
              </a:tabLst>
            </a:pPr>
            <a:r>
              <a:rPr sz="2600" dirty="0">
                <a:latin typeface="Times New Roman"/>
                <a:cs typeface="Times New Roman"/>
              </a:rPr>
              <a:t>Identify goals of the</a:t>
            </a:r>
            <a:r>
              <a:rPr sz="2600" spc="-60" dirty="0">
                <a:latin typeface="Times New Roman"/>
                <a:cs typeface="Times New Roman"/>
              </a:rPr>
              <a:t> </a:t>
            </a:r>
            <a:r>
              <a:rPr sz="2600" spc="-5" dirty="0">
                <a:latin typeface="Times New Roman"/>
                <a:cs typeface="Times New Roman"/>
              </a:rPr>
              <a:t>organization</a:t>
            </a:r>
            <a:endParaRPr sz="2600" dirty="0">
              <a:latin typeface="Times New Roman"/>
              <a:cs typeface="Times New Roman"/>
            </a:endParaRPr>
          </a:p>
          <a:p>
            <a:pPr marL="652780" marR="5080" indent="-247650" algn="just">
              <a:lnSpc>
                <a:spcPct val="150000"/>
              </a:lnSpc>
              <a:spcBef>
                <a:spcPts val="625"/>
              </a:spcBef>
              <a:buClr>
                <a:srgbClr val="0E6EC5"/>
              </a:buClr>
              <a:buSzPct val="80769"/>
              <a:buFont typeface="Wingdings"/>
              <a:buChar char=""/>
              <a:tabLst>
                <a:tab pos="657860" algn="l"/>
              </a:tabLst>
            </a:pPr>
            <a:r>
              <a:rPr lang="en-IN" sz="2600" spc="-5" dirty="0" smtClean="0">
                <a:latin typeface="Times New Roman"/>
                <a:cs typeface="Times New Roman"/>
              </a:rPr>
              <a:t>SMART – Specific, Measurable, Achievable, Realistic, Time Bound</a:t>
            </a:r>
            <a:endParaRPr sz="2600" dirty="0">
              <a:latin typeface="Times New Roman"/>
              <a:cs typeface="Times New Roman"/>
            </a:endParaRPr>
          </a:p>
        </p:txBody>
      </p:sp>
      <p:cxnSp>
        <p:nvCxnSpPr>
          <p:cNvPr id="13" name="Straight Arrow Connector 12"/>
          <p:cNvCxnSpPr/>
          <p:nvPr/>
        </p:nvCxnSpPr>
        <p:spPr>
          <a:xfrm flipV="1">
            <a:off x="6101442" y="2242456"/>
            <a:ext cx="968828" cy="10886"/>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7" name="Straight Arrow Connector 16"/>
          <p:cNvCxnSpPr/>
          <p:nvPr/>
        </p:nvCxnSpPr>
        <p:spPr>
          <a:xfrm flipV="1">
            <a:off x="794657" y="3842657"/>
            <a:ext cx="1045029" cy="10886"/>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18</a:t>
            </a:fld>
            <a:endParaRPr lang="en-US" dirty="0"/>
          </a:p>
        </p:txBody>
      </p:sp>
    </p:spTree>
    <p:extLst>
      <p:ext uri="{BB962C8B-B14F-4D97-AF65-F5344CB8AC3E}">
        <p14:creationId xmlns:p14="http://schemas.microsoft.com/office/powerpoint/2010/main" val="11601297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txBox="1"/>
          <p:nvPr/>
        </p:nvSpPr>
        <p:spPr>
          <a:xfrm>
            <a:off x="248764" y="127053"/>
            <a:ext cx="10765367" cy="3568285"/>
          </a:xfrm>
          <a:prstGeom prst="rect">
            <a:avLst/>
          </a:prstGeom>
        </p:spPr>
        <p:txBody>
          <a:bodyPr vert="horz" wrap="square" lIns="0" tIns="13335" rIns="0" bIns="0" rtlCol="0">
            <a:spAutoFit/>
          </a:bodyPr>
          <a:lstStyle/>
          <a:p>
            <a:pPr marL="12700" algn="just">
              <a:lnSpc>
                <a:spcPct val="100000"/>
              </a:lnSpc>
              <a:spcBef>
                <a:spcPts val="105"/>
              </a:spcBef>
            </a:pPr>
            <a:r>
              <a:rPr lang="en-IN" sz="2600" b="1" dirty="0" smtClean="0">
                <a:latin typeface="Times New Roman"/>
                <a:cs typeface="Times New Roman"/>
              </a:rPr>
              <a:t>4. </a:t>
            </a:r>
            <a:r>
              <a:rPr sz="2600" b="1" dirty="0" smtClean="0">
                <a:latin typeface="Times New Roman"/>
                <a:cs typeface="Times New Roman"/>
              </a:rPr>
              <a:t> </a:t>
            </a:r>
            <a:r>
              <a:rPr sz="2600" b="1" spc="-120" dirty="0">
                <a:latin typeface="Times New Roman"/>
                <a:cs typeface="Times New Roman"/>
              </a:rPr>
              <a:t>To </a:t>
            </a:r>
            <a:r>
              <a:rPr sz="2600" b="1" spc="-5" dirty="0">
                <a:latin typeface="Times New Roman"/>
                <a:cs typeface="Times New Roman"/>
              </a:rPr>
              <a:t>establish </a:t>
            </a:r>
            <a:r>
              <a:rPr sz="2600" b="1" dirty="0">
                <a:latin typeface="Times New Roman"/>
                <a:cs typeface="Times New Roman"/>
              </a:rPr>
              <a:t>planning</a:t>
            </a:r>
            <a:r>
              <a:rPr sz="2600" b="1" spc="40" dirty="0">
                <a:latin typeface="Times New Roman"/>
                <a:cs typeface="Times New Roman"/>
              </a:rPr>
              <a:t> </a:t>
            </a:r>
            <a:r>
              <a:rPr sz="2600" b="1" spc="-10" dirty="0">
                <a:latin typeface="Times New Roman"/>
                <a:cs typeface="Times New Roman"/>
              </a:rPr>
              <a:t>premises</a:t>
            </a:r>
            <a:endParaRPr sz="2600" dirty="0">
              <a:latin typeface="Times New Roman"/>
              <a:cs typeface="Times New Roman"/>
            </a:endParaRPr>
          </a:p>
          <a:p>
            <a:pPr marL="652145" marR="5715" indent="-247015" algn="just">
              <a:lnSpc>
                <a:spcPct val="150000"/>
              </a:lnSpc>
              <a:spcBef>
                <a:spcPts val="625"/>
              </a:spcBef>
              <a:buClr>
                <a:srgbClr val="0E6EC5"/>
              </a:buClr>
              <a:buSzPct val="80769"/>
              <a:buFont typeface="Wingdings"/>
              <a:buChar char=""/>
              <a:tabLst>
                <a:tab pos="657860" algn="l"/>
              </a:tabLst>
            </a:pPr>
            <a:r>
              <a:rPr sz="2600" spc="-5" dirty="0">
                <a:latin typeface="Times New Roman"/>
                <a:cs typeface="Times New Roman"/>
              </a:rPr>
              <a:t>Planning premises </a:t>
            </a:r>
            <a:r>
              <a:rPr sz="2600" dirty="0">
                <a:latin typeface="Times New Roman"/>
                <a:cs typeface="Times New Roman"/>
              </a:rPr>
              <a:t>are </a:t>
            </a:r>
            <a:r>
              <a:rPr sz="2600" spc="-5" dirty="0">
                <a:latin typeface="Times New Roman"/>
                <a:cs typeface="Times New Roman"/>
              </a:rPr>
              <a:t>assumptions </a:t>
            </a:r>
            <a:r>
              <a:rPr sz="2600" dirty="0">
                <a:latin typeface="Times New Roman"/>
                <a:cs typeface="Times New Roman"/>
              </a:rPr>
              <a:t>of </a:t>
            </a:r>
            <a:r>
              <a:rPr sz="2600" spc="-5" dirty="0">
                <a:latin typeface="Times New Roman"/>
                <a:cs typeface="Times New Roman"/>
              </a:rPr>
              <a:t>future market  </a:t>
            </a:r>
            <a:r>
              <a:rPr sz="2600" dirty="0">
                <a:latin typeface="Times New Roman"/>
                <a:cs typeface="Times New Roman"/>
              </a:rPr>
              <a:t>conditions </a:t>
            </a:r>
            <a:r>
              <a:rPr sz="2600" spc="-5" dirty="0">
                <a:latin typeface="Times New Roman"/>
                <a:cs typeface="Times New Roman"/>
              </a:rPr>
              <a:t>which become </a:t>
            </a:r>
            <a:r>
              <a:rPr sz="2600" dirty="0">
                <a:latin typeface="Times New Roman"/>
                <a:cs typeface="Times New Roman"/>
              </a:rPr>
              <a:t>the basis for </a:t>
            </a:r>
            <a:r>
              <a:rPr sz="2600" spc="-5" dirty="0">
                <a:latin typeface="Times New Roman"/>
                <a:cs typeface="Times New Roman"/>
              </a:rPr>
              <a:t>current planning  </a:t>
            </a:r>
            <a:r>
              <a:rPr sz="2600" dirty="0">
                <a:latin typeface="Times New Roman"/>
                <a:cs typeface="Times New Roman"/>
              </a:rPr>
              <a:t>process.</a:t>
            </a:r>
          </a:p>
          <a:p>
            <a:pPr marL="652145" marR="5080" indent="-247015" algn="just">
              <a:lnSpc>
                <a:spcPct val="150000"/>
              </a:lnSpc>
              <a:spcBef>
                <a:spcPts val="625"/>
              </a:spcBef>
              <a:buClr>
                <a:srgbClr val="0E6EC5"/>
              </a:buClr>
              <a:buSzPct val="80769"/>
              <a:buFont typeface="Wingdings"/>
              <a:buChar char=""/>
              <a:tabLst>
                <a:tab pos="657860" algn="l"/>
              </a:tabLst>
            </a:pPr>
            <a:r>
              <a:rPr sz="2600" spc="-5" dirty="0">
                <a:latin typeface="Times New Roman"/>
                <a:cs typeface="Times New Roman"/>
              </a:rPr>
              <a:t>Planning premises usually relate to cost and availability  </a:t>
            </a:r>
            <a:r>
              <a:rPr sz="2600" dirty="0">
                <a:latin typeface="Times New Roman"/>
                <a:cs typeface="Times New Roman"/>
              </a:rPr>
              <a:t>of raw </a:t>
            </a:r>
            <a:r>
              <a:rPr sz="2600" spc="-5" dirty="0">
                <a:latin typeface="Times New Roman"/>
                <a:cs typeface="Times New Roman"/>
              </a:rPr>
              <a:t>materials, </a:t>
            </a:r>
            <a:r>
              <a:rPr sz="2600" spc="-15" dirty="0">
                <a:latin typeface="Times New Roman"/>
                <a:cs typeface="Times New Roman"/>
              </a:rPr>
              <a:t>labour, </a:t>
            </a:r>
            <a:r>
              <a:rPr sz="2600" spc="-20" dirty="0">
                <a:latin typeface="Times New Roman"/>
                <a:cs typeface="Times New Roman"/>
              </a:rPr>
              <a:t>power, </a:t>
            </a:r>
            <a:r>
              <a:rPr sz="2600" dirty="0">
                <a:latin typeface="Times New Roman"/>
                <a:cs typeface="Times New Roman"/>
              </a:rPr>
              <a:t>product demands,  </a:t>
            </a:r>
            <a:r>
              <a:rPr sz="2600" spc="-5" dirty="0">
                <a:latin typeface="Times New Roman"/>
                <a:cs typeface="Times New Roman"/>
              </a:rPr>
              <a:t>population </a:t>
            </a:r>
            <a:r>
              <a:rPr sz="2600" dirty="0">
                <a:latin typeface="Times New Roman"/>
                <a:cs typeface="Times New Roman"/>
              </a:rPr>
              <a:t>trends, </a:t>
            </a:r>
            <a:r>
              <a:rPr sz="2600" spc="-5" dirty="0">
                <a:latin typeface="Times New Roman"/>
                <a:cs typeface="Times New Roman"/>
              </a:rPr>
              <a:t>technology </a:t>
            </a:r>
            <a:r>
              <a:rPr sz="2600" dirty="0">
                <a:latin typeface="Times New Roman"/>
                <a:cs typeface="Times New Roman"/>
              </a:rPr>
              <a:t>growth, </a:t>
            </a:r>
            <a:r>
              <a:rPr sz="2600" spc="-5" dirty="0">
                <a:latin typeface="Times New Roman"/>
                <a:cs typeface="Times New Roman"/>
              </a:rPr>
              <a:t>government  </a:t>
            </a:r>
            <a:r>
              <a:rPr sz="2600" dirty="0">
                <a:latin typeface="Times New Roman"/>
                <a:cs typeface="Times New Roman"/>
              </a:rPr>
              <a:t>policies</a:t>
            </a:r>
            <a:r>
              <a:rPr sz="2600" spc="-15" dirty="0">
                <a:latin typeface="Times New Roman"/>
                <a:cs typeface="Times New Roman"/>
              </a:rPr>
              <a:t> </a:t>
            </a:r>
            <a:r>
              <a:rPr sz="2600" spc="-5" dirty="0" smtClean="0">
                <a:latin typeface="Times New Roman"/>
                <a:cs typeface="Times New Roman"/>
              </a:rPr>
              <a:t>etc.</a:t>
            </a:r>
            <a:endParaRPr lang="en-IN" sz="2600" spc="-5" dirty="0">
              <a:latin typeface="Times New Roman"/>
              <a:cs typeface="Times New Roman"/>
            </a:endParaRPr>
          </a:p>
        </p:txBody>
      </p:sp>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245" y="3695337"/>
            <a:ext cx="10536011" cy="3042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4" name="Footer Placeholder 3"/>
          <p:cNvSpPr>
            <a:spLocks noGrp="1"/>
          </p:cNvSpPr>
          <p:nvPr>
            <p:ph type="ftr" sz="quarter" idx="11"/>
          </p:nvPr>
        </p:nvSpPr>
        <p:spPr/>
        <p:txBody>
          <a:bodyPr/>
          <a:lstStyle/>
          <a:p>
            <a:r>
              <a:rPr lang="en-US" smtClean="0"/>
              <a:t>Dr.Rupal Shroff - TCSC</a:t>
            </a:r>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19</a:t>
            </a:fld>
            <a:endParaRPr lang="en-US" dirty="0"/>
          </a:p>
        </p:txBody>
      </p:sp>
    </p:spTree>
    <p:extLst>
      <p:ext uri="{BB962C8B-B14F-4D97-AF65-F5344CB8AC3E}">
        <p14:creationId xmlns:p14="http://schemas.microsoft.com/office/powerpoint/2010/main" val="2640530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6858000"/>
          </a:xfrm>
          <a:prstGeom prst="rect">
            <a:avLst/>
          </a:prstGeom>
          <a:blipFill>
            <a:blip r:embed="rId2" cstate="print"/>
            <a:stretch>
              <a:fillRect/>
            </a:stretch>
          </a:blipFill>
        </p:spPr>
        <p:txBody>
          <a:bodyPr wrap="square" lIns="0" tIns="0" rIns="0" bIns="0" rtlCol="0"/>
          <a:lstStyle/>
          <a:p>
            <a:endParaRPr/>
          </a:p>
        </p:txBody>
      </p:sp>
      <p:sp>
        <p:nvSpPr>
          <p:cNvPr id="7" name="object 7"/>
          <p:cNvSpPr txBox="1"/>
          <p:nvPr/>
        </p:nvSpPr>
        <p:spPr>
          <a:xfrm>
            <a:off x="714587" y="713587"/>
            <a:ext cx="10058400" cy="1213153"/>
          </a:xfrm>
          <a:prstGeom prst="rect">
            <a:avLst/>
          </a:prstGeom>
        </p:spPr>
        <p:txBody>
          <a:bodyPr vert="horz" wrap="square" lIns="0" tIns="12700" rIns="0" bIns="0" rtlCol="0">
            <a:spAutoFit/>
          </a:bodyPr>
          <a:lstStyle/>
          <a:p>
            <a:pPr marL="286385" marR="5080" indent="-274320">
              <a:lnSpc>
                <a:spcPct val="150000"/>
              </a:lnSpc>
              <a:spcBef>
                <a:spcPts val="100"/>
              </a:spcBef>
              <a:buClr>
                <a:srgbClr val="0AD0D9"/>
              </a:buClr>
              <a:buSzPct val="94230"/>
              <a:buFont typeface="Wingdings"/>
              <a:buChar char=""/>
              <a:tabLst>
                <a:tab pos="374015" algn="l"/>
              </a:tabLst>
            </a:pPr>
            <a:r>
              <a:rPr sz="2600" b="1" dirty="0">
                <a:latin typeface="Times New Roman"/>
                <a:cs typeface="Times New Roman"/>
              </a:rPr>
              <a:t>Planning </a:t>
            </a:r>
            <a:r>
              <a:rPr sz="2600" spc="-5" dirty="0">
                <a:latin typeface="Times New Roman"/>
                <a:cs typeface="Times New Roman"/>
              </a:rPr>
              <a:t>(also called </a:t>
            </a:r>
            <a:r>
              <a:rPr sz="2600" b="1" spc="-5" dirty="0">
                <a:latin typeface="Times New Roman"/>
                <a:cs typeface="Times New Roman"/>
              </a:rPr>
              <a:t>forethought</a:t>
            </a:r>
            <a:r>
              <a:rPr sz="2600" spc="-5" dirty="0">
                <a:latin typeface="Times New Roman"/>
                <a:cs typeface="Times New Roman"/>
              </a:rPr>
              <a:t>) </a:t>
            </a:r>
            <a:r>
              <a:rPr sz="2600" dirty="0">
                <a:latin typeface="Times New Roman"/>
                <a:cs typeface="Times New Roman"/>
              </a:rPr>
              <a:t>is the </a:t>
            </a:r>
            <a:r>
              <a:rPr sz="2600" spc="-5" dirty="0">
                <a:latin typeface="Times New Roman"/>
                <a:cs typeface="Times New Roman"/>
              </a:rPr>
              <a:t>process </a:t>
            </a:r>
            <a:r>
              <a:rPr sz="2600" dirty="0">
                <a:latin typeface="Times New Roman"/>
                <a:cs typeface="Times New Roman"/>
              </a:rPr>
              <a:t>of  thinking about and </a:t>
            </a:r>
            <a:r>
              <a:rPr sz="2600" spc="-5" dirty="0">
                <a:latin typeface="Times New Roman"/>
                <a:cs typeface="Times New Roman"/>
              </a:rPr>
              <a:t>organizing </a:t>
            </a:r>
            <a:r>
              <a:rPr sz="2600" dirty="0">
                <a:latin typeface="Times New Roman"/>
                <a:cs typeface="Times New Roman"/>
              </a:rPr>
              <a:t>the </a:t>
            </a:r>
            <a:r>
              <a:rPr sz="2600" spc="-5" dirty="0">
                <a:latin typeface="Times New Roman"/>
                <a:cs typeface="Times New Roman"/>
              </a:rPr>
              <a:t>activities </a:t>
            </a:r>
            <a:r>
              <a:rPr sz="2600" dirty="0">
                <a:latin typeface="Times New Roman"/>
                <a:cs typeface="Times New Roman"/>
              </a:rPr>
              <a:t>required</a:t>
            </a:r>
            <a:r>
              <a:rPr sz="2600" spc="-105" dirty="0">
                <a:latin typeface="Times New Roman"/>
                <a:cs typeface="Times New Roman"/>
              </a:rPr>
              <a:t> </a:t>
            </a:r>
            <a:r>
              <a:rPr sz="2600" dirty="0">
                <a:latin typeface="Times New Roman"/>
                <a:cs typeface="Times New Roman"/>
              </a:rPr>
              <a:t>to  achieve a </a:t>
            </a:r>
            <a:r>
              <a:rPr sz="2600" spc="-5" dirty="0">
                <a:latin typeface="Times New Roman"/>
                <a:cs typeface="Times New Roman"/>
              </a:rPr>
              <a:t>desired</a:t>
            </a:r>
            <a:r>
              <a:rPr sz="2600" spc="-30" dirty="0">
                <a:latin typeface="Times New Roman"/>
                <a:cs typeface="Times New Roman"/>
              </a:rPr>
              <a:t> </a:t>
            </a:r>
            <a:r>
              <a:rPr sz="2600" dirty="0">
                <a:latin typeface="Times New Roman"/>
                <a:cs typeface="Times New Roman"/>
              </a:rPr>
              <a:t>goal.</a:t>
            </a:r>
            <a:endParaRPr sz="2600">
              <a:latin typeface="Times New Roman"/>
              <a:cs typeface="Times New Roman"/>
            </a:endParaRPr>
          </a:p>
        </p:txBody>
      </p:sp>
      <p:sp>
        <p:nvSpPr>
          <p:cNvPr id="8" name="object 8"/>
          <p:cNvSpPr/>
          <p:nvPr/>
        </p:nvSpPr>
        <p:spPr>
          <a:xfrm>
            <a:off x="1219200" y="2929127"/>
            <a:ext cx="4876800" cy="2849880"/>
          </a:xfrm>
          <a:prstGeom prst="rect">
            <a:avLst/>
          </a:prstGeom>
          <a:blipFill>
            <a:blip r:embed="rId3" cstate="print"/>
            <a:stretch>
              <a:fillRect/>
            </a:stretch>
          </a:blipFill>
        </p:spPr>
        <p:txBody>
          <a:bodyPr wrap="square" lIns="0" tIns="0" rIns="0" bIns="0" rtlCol="0"/>
          <a:lstStyle/>
          <a:p>
            <a:endParaRPr/>
          </a:p>
        </p:txBody>
      </p:sp>
      <p:sp>
        <p:nvSpPr>
          <p:cNvPr id="9" name="object 9"/>
          <p:cNvSpPr/>
          <p:nvPr/>
        </p:nvSpPr>
        <p:spPr>
          <a:xfrm>
            <a:off x="6904736" y="2863595"/>
            <a:ext cx="4169664" cy="2881884"/>
          </a:xfrm>
          <a:prstGeom prst="rect">
            <a:avLst/>
          </a:prstGeom>
          <a:blipFill>
            <a:blip r:embed="rId4"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2871636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629" y="285945"/>
            <a:ext cx="11800114" cy="2575000"/>
          </a:xfrm>
          <a:prstGeom prst="rect">
            <a:avLst/>
          </a:prstGeom>
        </p:spPr>
        <p:txBody>
          <a:bodyPr wrap="square">
            <a:spAutoFit/>
          </a:bodyPr>
          <a:lstStyle/>
          <a:p>
            <a:pPr marL="405130" marR="5080" algn="just">
              <a:lnSpc>
                <a:spcPct val="150000"/>
              </a:lnSpc>
              <a:spcBef>
                <a:spcPts val="625"/>
              </a:spcBef>
              <a:buClr>
                <a:srgbClr val="0E6EC5"/>
              </a:buClr>
              <a:buSzPct val="80769"/>
              <a:tabLst>
                <a:tab pos="657860" algn="l"/>
              </a:tabLst>
            </a:pPr>
            <a:r>
              <a:rPr lang="en-IN" sz="2600" spc="-5" dirty="0">
                <a:latin typeface="Times New Roman"/>
                <a:cs typeface="Times New Roman"/>
              </a:rPr>
              <a:t>5. </a:t>
            </a:r>
            <a:r>
              <a:rPr lang="en-IN" sz="2600" b="1" spc="-120" dirty="0">
                <a:solidFill>
                  <a:srgbClr val="000000"/>
                </a:solidFill>
                <a:latin typeface="Times New Roman"/>
                <a:cs typeface="Times New Roman"/>
              </a:rPr>
              <a:t>To </a:t>
            </a:r>
            <a:r>
              <a:rPr lang="en-IN" sz="2600" b="1" dirty="0">
                <a:solidFill>
                  <a:srgbClr val="000000"/>
                </a:solidFill>
                <a:latin typeface="Times New Roman"/>
                <a:cs typeface="Times New Roman"/>
              </a:rPr>
              <a:t>determine alternative course of</a:t>
            </a:r>
            <a:r>
              <a:rPr lang="en-IN" sz="2600" b="1" spc="-90" dirty="0">
                <a:solidFill>
                  <a:srgbClr val="000000"/>
                </a:solidFill>
                <a:latin typeface="Times New Roman"/>
                <a:cs typeface="Times New Roman"/>
              </a:rPr>
              <a:t> </a:t>
            </a:r>
            <a:r>
              <a:rPr lang="en-IN" sz="2600" b="1" dirty="0">
                <a:solidFill>
                  <a:srgbClr val="000000"/>
                </a:solidFill>
                <a:latin typeface="Times New Roman"/>
                <a:cs typeface="Times New Roman"/>
              </a:rPr>
              <a:t>action </a:t>
            </a:r>
          </a:p>
          <a:p>
            <a:pPr marL="862330" marR="5080" indent="-457200" algn="just">
              <a:lnSpc>
                <a:spcPct val="150000"/>
              </a:lnSpc>
              <a:spcBef>
                <a:spcPts val="625"/>
              </a:spcBef>
              <a:buClr>
                <a:srgbClr val="0E6EC5"/>
              </a:buClr>
              <a:buSzPct val="80769"/>
              <a:buFont typeface="Wingdings" pitchFamily="2" charset="2"/>
              <a:buChar char="v"/>
              <a:tabLst>
                <a:tab pos="657860" algn="l"/>
              </a:tabLst>
            </a:pPr>
            <a:r>
              <a:rPr lang="en-IN" sz="2600" spc="-5" dirty="0">
                <a:latin typeface="Times New Roman"/>
                <a:cs typeface="Times New Roman"/>
              </a:rPr>
              <a:t>Search	and	list	</a:t>
            </a:r>
            <a:r>
              <a:rPr lang="en-IN" sz="2600" spc="-15" dirty="0">
                <a:latin typeface="Times New Roman"/>
                <a:cs typeface="Times New Roman"/>
              </a:rPr>
              <a:t>a</a:t>
            </a:r>
            <a:r>
              <a:rPr lang="en-IN" sz="2600" spc="-5" dirty="0">
                <a:latin typeface="Times New Roman"/>
                <a:cs typeface="Times New Roman"/>
              </a:rPr>
              <a:t>ll	p</a:t>
            </a:r>
            <a:r>
              <a:rPr lang="en-IN" sz="2600" spc="-20" dirty="0">
                <a:latin typeface="Times New Roman"/>
                <a:cs typeface="Times New Roman"/>
              </a:rPr>
              <a:t>o</a:t>
            </a:r>
            <a:r>
              <a:rPr lang="en-IN" sz="2600" spc="-5" dirty="0">
                <a:latin typeface="Times New Roman"/>
                <a:cs typeface="Times New Roman"/>
              </a:rPr>
              <a:t>ss</a:t>
            </a:r>
            <a:r>
              <a:rPr lang="en-IN" sz="2600" dirty="0">
                <a:latin typeface="Times New Roman"/>
                <a:cs typeface="Times New Roman"/>
              </a:rPr>
              <a:t>ib</a:t>
            </a:r>
            <a:r>
              <a:rPr lang="en-IN" sz="2600" spc="-10" dirty="0">
                <a:latin typeface="Times New Roman"/>
                <a:cs typeface="Times New Roman"/>
              </a:rPr>
              <a:t>l</a:t>
            </a:r>
            <a:r>
              <a:rPr lang="en-IN" sz="2600" dirty="0">
                <a:latin typeface="Times New Roman"/>
                <a:cs typeface="Times New Roman"/>
              </a:rPr>
              <a:t>e	</a:t>
            </a:r>
            <a:r>
              <a:rPr lang="en-IN" sz="2600" spc="-10" dirty="0">
                <a:latin typeface="Times New Roman"/>
                <a:cs typeface="Times New Roman"/>
              </a:rPr>
              <a:t>a</a:t>
            </a:r>
            <a:r>
              <a:rPr lang="en-IN" sz="2600" dirty="0">
                <a:latin typeface="Times New Roman"/>
                <a:cs typeface="Times New Roman"/>
              </a:rPr>
              <a:t>lt</a:t>
            </a:r>
            <a:r>
              <a:rPr lang="en-IN" sz="2600" spc="-15" dirty="0">
                <a:latin typeface="Times New Roman"/>
                <a:cs typeface="Times New Roman"/>
              </a:rPr>
              <a:t>e</a:t>
            </a:r>
            <a:r>
              <a:rPr lang="en-IN" sz="2600" dirty="0">
                <a:latin typeface="Times New Roman"/>
                <a:cs typeface="Times New Roman"/>
              </a:rPr>
              <a:t>rna</a:t>
            </a:r>
            <a:r>
              <a:rPr lang="en-IN" sz="2600" spc="-15" dirty="0">
                <a:latin typeface="Times New Roman"/>
                <a:cs typeface="Times New Roman"/>
              </a:rPr>
              <a:t>t</a:t>
            </a:r>
            <a:r>
              <a:rPr lang="en-IN" sz="2600" dirty="0">
                <a:latin typeface="Times New Roman"/>
                <a:cs typeface="Times New Roman"/>
              </a:rPr>
              <a:t>i</a:t>
            </a:r>
            <a:r>
              <a:rPr lang="en-IN" sz="2600" spc="-10" dirty="0">
                <a:latin typeface="Times New Roman"/>
                <a:cs typeface="Times New Roman"/>
              </a:rPr>
              <a:t>v</a:t>
            </a:r>
            <a:r>
              <a:rPr lang="en-IN" sz="2600" spc="-5" dirty="0">
                <a:latin typeface="Times New Roman"/>
                <a:cs typeface="Times New Roman"/>
              </a:rPr>
              <a:t>es</a:t>
            </a:r>
            <a:r>
              <a:rPr lang="en-IN" sz="2600" dirty="0">
                <a:latin typeface="Times New Roman"/>
                <a:cs typeface="Times New Roman"/>
              </a:rPr>
              <a:t>	</a:t>
            </a:r>
            <a:r>
              <a:rPr lang="en-IN" sz="2600" spc="5" dirty="0">
                <a:latin typeface="Times New Roman"/>
                <a:cs typeface="Times New Roman"/>
              </a:rPr>
              <a:t>i</a:t>
            </a:r>
            <a:r>
              <a:rPr lang="en-IN" sz="2600" dirty="0">
                <a:latin typeface="Times New Roman"/>
                <a:cs typeface="Times New Roman"/>
              </a:rPr>
              <a:t>n	order	</a:t>
            </a:r>
            <a:r>
              <a:rPr lang="en-IN" sz="2600" spc="5" dirty="0">
                <a:latin typeface="Times New Roman"/>
                <a:cs typeface="Times New Roman"/>
              </a:rPr>
              <a:t>t</a:t>
            </a:r>
            <a:r>
              <a:rPr lang="en-IN" sz="2600" dirty="0">
                <a:latin typeface="Times New Roman"/>
                <a:cs typeface="Times New Roman"/>
              </a:rPr>
              <a:t>o	</a:t>
            </a:r>
            <a:r>
              <a:rPr lang="en-IN" sz="2600" spc="-15" dirty="0">
                <a:latin typeface="Times New Roman"/>
                <a:cs typeface="Times New Roman"/>
              </a:rPr>
              <a:t>be  </a:t>
            </a:r>
            <a:r>
              <a:rPr lang="en-IN" sz="2600" spc="-5" dirty="0">
                <a:latin typeface="Times New Roman"/>
                <a:cs typeface="Times New Roman"/>
              </a:rPr>
              <a:t>compared </a:t>
            </a:r>
            <a:r>
              <a:rPr lang="en-IN" sz="2600" dirty="0">
                <a:latin typeface="Times New Roman"/>
                <a:cs typeface="Times New Roman"/>
              </a:rPr>
              <a:t>and </a:t>
            </a:r>
            <a:r>
              <a:rPr lang="en-IN" sz="2600" spc="-5" dirty="0">
                <a:latin typeface="Times New Roman"/>
                <a:cs typeface="Times New Roman"/>
              </a:rPr>
              <a:t>analytically</a:t>
            </a:r>
            <a:r>
              <a:rPr lang="en-IN" sz="2600" spc="-40" dirty="0">
                <a:latin typeface="Times New Roman"/>
                <a:cs typeface="Times New Roman"/>
              </a:rPr>
              <a:t> </a:t>
            </a:r>
            <a:r>
              <a:rPr lang="en-IN" sz="2600" dirty="0">
                <a:latin typeface="Times New Roman"/>
                <a:cs typeface="Times New Roman"/>
              </a:rPr>
              <a:t>evaluated</a:t>
            </a:r>
          </a:p>
          <a:p>
            <a:pPr marL="862330" marR="5080" indent="-457200" algn="just">
              <a:lnSpc>
                <a:spcPct val="150000"/>
              </a:lnSpc>
              <a:spcBef>
                <a:spcPts val="625"/>
              </a:spcBef>
              <a:buClr>
                <a:srgbClr val="0E6EC5"/>
              </a:buClr>
              <a:buSzPct val="80769"/>
              <a:buFont typeface="Wingdings" pitchFamily="2" charset="2"/>
              <a:buChar char="v"/>
              <a:tabLst>
                <a:tab pos="657860" algn="l"/>
              </a:tabLst>
            </a:pPr>
            <a:r>
              <a:rPr lang="en-IN" sz="2600" spc="-5" dirty="0">
                <a:latin typeface="Times New Roman"/>
                <a:cs typeface="Times New Roman"/>
              </a:rPr>
              <a:t>Plan I/ Plan II/ Plan III</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2749" y="3261632"/>
            <a:ext cx="4048125" cy="268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20</a:t>
            </a:fld>
            <a:endParaRPr lang="en-US" dirty="0"/>
          </a:p>
        </p:txBody>
      </p:sp>
    </p:spTree>
    <p:extLst>
      <p:ext uri="{BB962C8B-B14F-4D97-AF65-F5344CB8AC3E}">
        <p14:creationId xmlns:p14="http://schemas.microsoft.com/office/powerpoint/2010/main" val="40786699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5818" y="2867253"/>
            <a:ext cx="4286250" cy="384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95942" y="112950"/>
            <a:ext cx="11832771" cy="3423951"/>
          </a:xfrm>
          <a:prstGeom prst="rect">
            <a:avLst/>
          </a:prstGeom>
        </p:spPr>
        <p:txBody>
          <a:bodyPr wrap="square">
            <a:spAutoFit/>
          </a:bodyPr>
          <a:lstStyle/>
          <a:p>
            <a:pPr marL="12700">
              <a:lnSpc>
                <a:spcPct val="100000"/>
              </a:lnSpc>
              <a:spcBef>
                <a:spcPts val="2140"/>
              </a:spcBef>
            </a:pPr>
            <a:r>
              <a:rPr lang="en-IN" sz="2600" b="1" dirty="0">
                <a:latin typeface="Times New Roman"/>
                <a:cs typeface="Times New Roman"/>
              </a:rPr>
              <a:t>6. </a:t>
            </a:r>
            <a:r>
              <a:rPr lang="en-IN" sz="2600" b="1" spc="-120" dirty="0">
                <a:latin typeface="Times New Roman"/>
                <a:cs typeface="Times New Roman"/>
              </a:rPr>
              <a:t>To </a:t>
            </a:r>
            <a:r>
              <a:rPr lang="en-IN" sz="2600" b="1" dirty="0">
                <a:latin typeface="Times New Roman"/>
                <a:cs typeface="Times New Roman"/>
              </a:rPr>
              <a:t>evaluate the alternatives and </a:t>
            </a:r>
            <a:r>
              <a:rPr lang="en-IN" sz="2600" b="1" spc="-5" dirty="0">
                <a:latin typeface="Times New Roman"/>
                <a:cs typeface="Times New Roman"/>
              </a:rPr>
              <a:t>select </a:t>
            </a:r>
            <a:r>
              <a:rPr lang="en-IN" sz="2600" b="1" dirty="0">
                <a:latin typeface="Times New Roman"/>
                <a:cs typeface="Times New Roman"/>
              </a:rPr>
              <a:t>the</a:t>
            </a:r>
            <a:r>
              <a:rPr lang="en-IN" sz="2600" b="1" spc="-40" dirty="0">
                <a:latin typeface="Times New Roman"/>
                <a:cs typeface="Times New Roman"/>
              </a:rPr>
              <a:t> </a:t>
            </a:r>
            <a:r>
              <a:rPr lang="en-IN" sz="2600" b="1" dirty="0">
                <a:latin typeface="Times New Roman"/>
                <a:cs typeface="Times New Roman"/>
              </a:rPr>
              <a:t>best</a:t>
            </a:r>
            <a:endParaRPr lang="en-IN" sz="2600" dirty="0">
              <a:latin typeface="Times New Roman"/>
              <a:cs typeface="Times New Roman"/>
            </a:endParaRPr>
          </a:p>
          <a:p>
            <a:pPr marL="652780" indent="-247650">
              <a:lnSpc>
                <a:spcPct val="100000"/>
              </a:lnSpc>
              <a:spcBef>
                <a:spcPts val="2060"/>
              </a:spcBef>
              <a:buClr>
                <a:srgbClr val="0E6EC5"/>
              </a:buClr>
              <a:buSzPct val="85416"/>
              <a:buFont typeface="Wingdings"/>
              <a:buChar char=""/>
              <a:tabLst>
                <a:tab pos="653415" algn="l"/>
              </a:tabLst>
            </a:pPr>
            <a:r>
              <a:rPr lang="en-IN" sz="2600" dirty="0">
                <a:latin typeface="Times New Roman"/>
                <a:cs typeface="Times New Roman"/>
              </a:rPr>
              <a:t>Select </a:t>
            </a:r>
            <a:r>
              <a:rPr lang="en-IN" sz="2600" spc="-10" dirty="0">
                <a:latin typeface="Times New Roman"/>
                <a:cs typeface="Times New Roman"/>
              </a:rPr>
              <a:t>most </a:t>
            </a:r>
            <a:r>
              <a:rPr lang="en-IN" sz="2600" dirty="0">
                <a:latin typeface="Times New Roman"/>
                <a:cs typeface="Times New Roman"/>
              </a:rPr>
              <a:t>suitable </a:t>
            </a:r>
            <a:r>
              <a:rPr lang="en-IN" sz="2600" spc="-5" dirty="0">
                <a:latin typeface="Times New Roman"/>
                <a:cs typeface="Times New Roman"/>
              </a:rPr>
              <a:t>and best </a:t>
            </a:r>
            <a:r>
              <a:rPr lang="en-IN" sz="2600" dirty="0">
                <a:latin typeface="Times New Roman"/>
                <a:cs typeface="Times New Roman"/>
              </a:rPr>
              <a:t>course of</a:t>
            </a:r>
            <a:r>
              <a:rPr lang="en-IN" sz="2600" spc="-50" dirty="0">
                <a:latin typeface="Times New Roman"/>
                <a:cs typeface="Times New Roman"/>
              </a:rPr>
              <a:t> </a:t>
            </a:r>
            <a:r>
              <a:rPr lang="en-IN" sz="2600" dirty="0">
                <a:latin typeface="Times New Roman"/>
                <a:cs typeface="Times New Roman"/>
              </a:rPr>
              <a:t>action.</a:t>
            </a:r>
          </a:p>
          <a:p>
            <a:pPr marL="652780" indent="-247650">
              <a:lnSpc>
                <a:spcPct val="100000"/>
              </a:lnSpc>
              <a:spcBef>
                <a:spcPts val="2014"/>
              </a:spcBef>
              <a:buClr>
                <a:srgbClr val="0E6EC5"/>
              </a:buClr>
              <a:buSzPct val="85416"/>
              <a:buFont typeface="Wingdings"/>
              <a:buChar char=""/>
              <a:tabLst>
                <a:tab pos="653415" algn="l"/>
              </a:tabLst>
            </a:pPr>
            <a:r>
              <a:rPr lang="en-IN" sz="2600" spc="-5" dirty="0">
                <a:latin typeface="Times New Roman"/>
                <a:cs typeface="Times New Roman"/>
              </a:rPr>
              <a:t>Alternatives </a:t>
            </a:r>
            <a:r>
              <a:rPr lang="en-IN" sz="2600" dirty="0">
                <a:latin typeface="Times New Roman"/>
                <a:cs typeface="Times New Roman"/>
              </a:rPr>
              <a:t>have to </a:t>
            </a:r>
            <a:r>
              <a:rPr lang="en-IN" sz="2600" spc="-5" dirty="0">
                <a:latin typeface="Times New Roman"/>
                <a:cs typeface="Times New Roman"/>
              </a:rPr>
              <a:t>be compared </a:t>
            </a:r>
            <a:r>
              <a:rPr lang="en-IN" sz="2600" dirty="0">
                <a:latin typeface="Times New Roman"/>
                <a:cs typeface="Times New Roman"/>
              </a:rPr>
              <a:t>and </a:t>
            </a:r>
            <a:r>
              <a:rPr lang="en-IN" sz="2600" spc="-5" dirty="0">
                <a:latin typeface="Times New Roman"/>
                <a:cs typeface="Times New Roman"/>
              </a:rPr>
              <a:t>evaluated </a:t>
            </a:r>
            <a:r>
              <a:rPr lang="en-IN" sz="2600" dirty="0">
                <a:latin typeface="Times New Roman"/>
                <a:cs typeface="Times New Roman"/>
              </a:rPr>
              <a:t>with</a:t>
            </a:r>
            <a:r>
              <a:rPr lang="en-IN" sz="2600" spc="10" dirty="0">
                <a:latin typeface="Times New Roman"/>
                <a:cs typeface="Times New Roman"/>
              </a:rPr>
              <a:t> </a:t>
            </a:r>
            <a:r>
              <a:rPr lang="en-IN" sz="2600" spc="-5" dirty="0">
                <a:latin typeface="Times New Roman"/>
                <a:cs typeface="Times New Roman"/>
              </a:rPr>
              <a:t>respect </a:t>
            </a:r>
            <a:r>
              <a:rPr lang="en-IN" sz="2600" dirty="0">
                <a:latin typeface="Times New Roman"/>
                <a:cs typeface="Times New Roman"/>
              </a:rPr>
              <a:t>to their expected contribution to </a:t>
            </a:r>
            <a:r>
              <a:rPr lang="en-IN" sz="2600" spc="-5" dirty="0">
                <a:latin typeface="Times New Roman"/>
                <a:cs typeface="Times New Roman"/>
              </a:rPr>
              <a:t>organizational</a:t>
            </a:r>
            <a:r>
              <a:rPr lang="en-IN" sz="2600" spc="-150" dirty="0">
                <a:latin typeface="Times New Roman"/>
                <a:cs typeface="Times New Roman"/>
              </a:rPr>
              <a:t> </a:t>
            </a:r>
            <a:r>
              <a:rPr lang="en-IN" sz="2600" dirty="0">
                <a:latin typeface="Times New Roman"/>
                <a:cs typeface="Times New Roman"/>
              </a:rPr>
              <a:t>goals. - Cost Benefit Analysis</a:t>
            </a:r>
          </a:p>
          <a:p>
            <a:pPr marL="652780" marR="5080" indent="-247015">
              <a:lnSpc>
                <a:spcPct val="150000"/>
              </a:lnSpc>
              <a:spcBef>
                <a:spcPts val="575"/>
              </a:spcBef>
              <a:buClr>
                <a:srgbClr val="0E6EC5"/>
              </a:buClr>
              <a:buSzPct val="85416"/>
              <a:buFont typeface="Wingdings"/>
              <a:buChar char=""/>
              <a:tabLst>
                <a:tab pos="653415" algn="l"/>
                <a:tab pos="2132330" algn="l"/>
                <a:tab pos="2734945" algn="l"/>
                <a:tab pos="3977004" algn="l"/>
                <a:tab pos="4342765" algn="l"/>
                <a:tab pos="5129530" algn="l"/>
                <a:tab pos="5883910" algn="l"/>
                <a:tab pos="6586855" algn="l"/>
                <a:tab pos="7120255" algn="l"/>
                <a:tab pos="7806055" algn="l"/>
              </a:tabLst>
            </a:pPr>
            <a:r>
              <a:rPr lang="en-IN" sz="2600" dirty="0">
                <a:latin typeface="Times New Roman"/>
                <a:cs typeface="Times New Roman"/>
              </a:rPr>
              <a:t>Eval</a:t>
            </a:r>
            <a:r>
              <a:rPr lang="en-IN" sz="2600" spc="-10" dirty="0">
                <a:latin typeface="Times New Roman"/>
                <a:cs typeface="Times New Roman"/>
              </a:rPr>
              <a:t>ua</a:t>
            </a:r>
            <a:r>
              <a:rPr lang="en-IN" sz="2600" dirty="0">
                <a:latin typeface="Times New Roman"/>
                <a:cs typeface="Times New Roman"/>
              </a:rPr>
              <a:t>t</a:t>
            </a:r>
            <a:r>
              <a:rPr lang="en-IN" sz="2600" spc="5" dirty="0">
                <a:latin typeface="Times New Roman"/>
                <a:cs typeface="Times New Roman"/>
              </a:rPr>
              <a:t>i</a:t>
            </a:r>
            <a:r>
              <a:rPr lang="en-IN" sz="2600" dirty="0">
                <a:latin typeface="Times New Roman"/>
                <a:cs typeface="Times New Roman"/>
              </a:rPr>
              <a:t>on	and	sele</a:t>
            </a:r>
            <a:r>
              <a:rPr lang="en-IN" sz="2600" spc="-10" dirty="0">
                <a:latin typeface="Times New Roman"/>
                <a:cs typeface="Times New Roman"/>
              </a:rPr>
              <a:t>c</a:t>
            </a:r>
            <a:r>
              <a:rPr lang="en-IN" sz="2600" dirty="0">
                <a:latin typeface="Times New Roman"/>
                <a:cs typeface="Times New Roman"/>
              </a:rPr>
              <a:t>ti</a:t>
            </a:r>
            <a:r>
              <a:rPr lang="en-IN" sz="2600" spc="-15" dirty="0">
                <a:latin typeface="Times New Roman"/>
                <a:cs typeface="Times New Roman"/>
              </a:rPr>
              <a:t>o</a:t>
            </a:r>
            <a:r>
              <a:rPr lang="en-IN" sz="2600" dirty="0">
                <a:latin typeface="Times New Roman"/>
                <a:cs typeface="Times New Roman"/>
              </a:rPr>
              <a:t>n	i</a:t>
            </a:r>
            <a:r>
              <a:rPr lang="en-IN" sz="2600" spc="-5" dirty="0">
                <a:latin typeface="Times New Roman"/>
                <a:cs typeface="Times New Roman"/>
              </a:rPr>
              <a:t>s</a:t>
            </a:r>
            <a:r>
              <a:rPr lang="en-IN" sz="2600" dirty="0">
                <a:latin typeface="Times New Roman"/>
                <a:cs typeface="Times New Roman"/>
              </a:rPr>
              <a:t>	often	done	with	t</a:t>
            </a:r>
            <a:r>
              <a:rPr lang="en-IN" sz="2600" spc="-10" dirty="0">
                <a:latin typeface="Times New Roman"/>
                <a:cs typeface="Times New Roman"/>
              </a:rPr>
              <a:t>h</a:t>
            </a:r>
            <a:r>
              <a:rPr lang="en-IN" sz="2600" dirty="0">
                <a:latin typeface="Times New Roman"/>
                <a:cs typeface="Times New Roman"/>
              </a:rPr>
              <a:t>e	h</a:t>
            </a:r>
            <a:r>
              <a:rPr lang="en-IN" sz="2600" spc="-10" dirty="0">
                <a:latin typeface="Times New Roman"/>
                <a:cs typeface="Times New Roman"/>
              </a:rPr>
              <a:t>e</a:t>
            </a:r>
            <a:r>
              <a:rPr lang="en-IN" sz="2600" dirty="0">
                <a:latin typeface="Times New Roman"/>
                <a:cs typeface="Times New Roman"/>
              </a:rPr>
              <a:t>lp	of  quantitative techniques and operations</a:t>
            </a:r>
            <a:r>
              <a:rPr lang="en-IN" sz="2600" spc="-110" dirty="0">
                <a:latin typeface="Times New Roman"/>
                <a:cs typeface="Times New Roman"/>
              </a:rPr>
              <a:t> </a:t>
            </a:r>
            <a:r>
              <a:rPr lang="en-IN" sz="2600" dirty="0">
                <a:latin typeface="Times New Roman"/>
                <a:cs typeface="Times New Roman"/>
              </a:rPr>
              <a:t>research.</a:t>
            </a:r>
          </a:p>
        </p:txBody>
      </p:sp>
      <p:pic>
        <p:nvPicPr>
          <p:cNvPr id="102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4714" t="8789" r="6142" b="12794"/>
          <a:stretch/>
        </p:blipFill>
        <p:spPr bwMode="auto">
          <a:xfrm>
            <a:off x="624059" y="3536901"/>
            <a:ext cx="4827400" cy="3179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r>
              <a:rPr lang="en-US" smtClean="0"/>
              <a:t>POM, Unit 2</a:t>
            </a:r>
            <a:endParaRPr lang="en-US" dirty="0"/>
          </a:p>
        </p:txBody>
      </p:sp>
      <p:sp>
        <p:nvSpPr>
          <p:cNvPr id="4" name="Footer Placeholder 3"/>
          <p:cNvSpPr>
            <a:spLocks noGrp="1"/>
          </p:cNvSpPr>
          <p:nvPr>
            <p:ph type="ftr" sz="quarter" idx="11"/>
          </p:nvPr>
        </p:nvSpPr>
        <p:spPr/>
        <p:txBody>
          <a:bodyPr/>
          <a:lstStyle/>
          <a:p>
            <a:r>
              <a:rPr lang="en-US" smtClean="0"/>
              <a:t>Dr.Rupal Shroff - TCSC</a:t>
            </a:r>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21</a:t>
            </a:fld>
            <a:endParaRPr lang="en-US" dirty="0"/>
          </a:p>
        </p:txBody>
      </p:sp>
    </p:spTree>
    <p:extLst>
      <p:ext uri="{BB962C8B-B14F-4D97-AF65-F5344CB8AC3E}">
        <p14:creationId xmlns:p14="http://schemas.microsoft.com/office/powerpoint/2010/main" val="26387366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p:nvPr/>
        </p:nvSpPr>
        <p:spPr>
          <a:xfrm>
            <a:off x="87085" y="111614"/>
            <a:ext cx="11952513" cy="3217291"/>
          </a:xfrm>
          <a:prstGeom prst="rect">
            <a:avLst/>
          </a:prstGeom>
        </p:spPr>
        <p:txBody>
          <a:bodyPr vert="horz" wrap="square" lIns="0" tIns="12700" rIns="0" bIns="0" rtlCol="0">
            <a:spAutoFit/>
          </a:bodyPr>
          <a:lstStyle/>
          <a:p>
            <a:pPr marL="12700" algn="just">
              <a:lnSpc>
                <a:spcPct val="100000"/>
              </a:lnSpc>
              <a:spcBef>
                <a:spcPts val="105"/>
              </a:spcBef>
            </a:pPr>
            <a:r>
              <a:rPr lang="en-IN" sz="2400" b="1" spc="-120" dirty="0" smtClean="0">
                <a:latin typeface="Times New Roman"/>
                <a:cs typeface="Times New Roman"/>
              </a:rPr>
              <a:t>7</a:t>
            </a:r>
            <a:r>
              <a:rPr lang="en-IN" sz="2400" b="1" spc="-120" dirty="0">
                <a:latin typeface="Times New Roman"/>
                <a:cs typeface="Times New Roman"/>
              </a:rPr>
              <a:t>. To </a:t>
            </a:r>
            <a:r>
              <a:rPr lang="en-IN" sz="2400" b="1" dirty="0">
                <a:latin typeface="Times New Roman"/>
                <a:cs typeface="Times New Roman"/>
              </a:rPr>
              <a:t>formulate derivative</a:t>
            </a:r>
            <a:r>
              <a:rPr lang="en-IN" sz="2400" b="1" spc="-25" dirty="0">
                <a:latin typeface="Times New Roman"/>
                <a:cs typeface="Times New Roman"/>
              </a:rPr>
              <a:t> </a:t>
            </a:r>
            <a:r>
              <a:rPr lang="en-IN" sz="2400" b="1" dirty="0">
                <a:latin typeface="Times New Roman"/>
                <a:cs typeface="Times New Roman"/>
              </a:rPr>
              <a:t>plans</a:t>
            </a:r>
            <a:endParaRPr lang="en-IN" sz="2400" dirty="0">
              <a:latin typeface="Times New Roman"/>
              <a:cs typeface="Times New Roman"/>
            </a:endParaRPr>
          </a:p>
          <a:p>
            <a:pPr marL="652780" marR="6350" indent="-247650" algn="just">
              <a:lnSpc>
                <a:spcPct val="140100"/>
              </a:lnSpc>
              <a:spcBef>
                <a:spcPts val="620"/>
              </a:spcBef>
              <a:buClr>
                <a:srgbClr val="0E6EC5"/>
              </a:buClr>
              <a:buSzPct val="80769"/>
              <a:buFont typeface="Wingdings"/>
              <a:buChar char=""/>
              <a:tabLst>
                <a:tab pos="657860" algn="l"/>
              </a:tabLst>
            </a:pPr>
            <a:r>
              <a:rPr lang="en-IN" sz="2400" spc="-5" dirty="0">
                <a:latin typeface="Times New Roman"/>
                <a:cs typeface="Times New Roman"/>
              </a:rPr>
              <a:t>Management </a:t>
            </a:r>
            <a:r>
              <a:rPr lang="en-IN" sz="2400" dirty="0">
                <a:latin typeface="Times New Roman"/>
                <a:cs typeface="Times New Roman"/>
              </a:rPr>
              <a:t>has </a:t>
            </a:r>
            <a:r>
              <a:rPr lang="en-IN" sz="2400" spc="-5" dirty="0">
                <a:latin typeface="Times New Roman"/>
                <a:cs typeface="Times New Roman"/>
              </a:rPr>
              <a:t>to </a:t>
            </a:r>
            <a:r>
              <a:rPr lang="en-IN" sz="2400" dirty="0">
                <a:latin typeface="Times New Roman"/>
                <a:cs typeface="Times New Roman"/>
              </a:rPr>
              <a:t>formulate derivative plans </a:t>
            </a:r>
            <a:r>
              <a:rPr lang="en-IN" sz="2400" spc="-10" dirty="0">
                <a:latin typeface="Times New Roman"/>
                <a:cs typeface="Times New Roman"/>
              </a:rPr>
              <a:t>or  </a:t>
            </a:r>
            <a:r>
              <a:rPr lang="en-IN" sz="2400" dirty="0">
                <a:latin typeface="Times New Roman"/>
                <a:cs typeface="Times New Roman"/>
              </a:rPr>
              <a:t>secondary plans </a:t>
            </a:r>
            <a:r>
              <a:rPr lang="en-IN" sz="2400" spc="-5" dirty="0">
                <a:latin typeface="Times New Roman"/>
                <a:cs typeface="Times New Roman"/>
              </a:rPr>
              <a:t>to </a:t>
            </a:r>
            <a:r>
              <a:rPr lang="en-IN" sz="2400" dirty="0">
                <a:latin typeface="Times New Roman"/>
                <a:cs typeface="Times New Roman"/>
              </a:rPr>
              <a:t>support the basic</a:t>
            </a:r>
            <a:r>
              <a:rPr lang="en-IN" sz="2400" spc="-80" dirty="0">
                <a:latin typeface="Times New Roman"/>
                <a:cs typeface="Times New Roman"/>
              </a:rPr>
              <a:t> </a:t>
            </a:r>
            <a:r>
              <a:rPr lang="en-IN" sz="2400" dirty="0">
                <a:latin typeface="Times New Roman"/>
                <a:cs typeface="Times New Roman"/>
              </a:rPr>
              <a:t>plan.</a:t>
            </a:r>
          </a:p>
          <a:p>
            <a:pPr marL="657225" indent="-252095" algn="just">
              <a:lnSpc>
                <a:spcPct val="100000"/>
              </a:lnSpc>
              <a:spcBef>
                <a:spcPts val="1870"/>
              </a:spcBef>
              <a:buClr>
                <a:srgbClr val="0E6EC5"/>
              </a:buClr>
              <a:buSzPct val="80769"/>
              <a:buFont typeface="Wingdings"/>
              <a:buChar char=""/>
              <a:tabLst>
                <a:tab pos="657860" algn="l"/>
              </a:tabLst>
            </a:pPr>
            <a:r>
              <a:rPr lang="en-IN" sz="2400" dirty="0">
                <a:latin typeface="Times New Roman"/>
                <a:cs typeface="Times New Roman"/>
              </a:rPr>
              <a:t>Derivative plans are sub plans or </a:t>
            </a:r>
            <a:r>
              <a:rPr lang="en-IN" sz="2400" spc="-5" dirty="0">
                <a:latin typeface="Times New Roman"/>
                <a:cs typeface="Times New Roman"/>
              </a:rPr>
              <a:t>departmental</a:t>
            </a:r>
            <a:r>
              <a:rPr lang="en-IN" sz="2400" spc="-105" dirty="0">
                <a:latin typeface="Times New Roman"/>
                <a:cs typeface="Times New Roman"/>
              </a:rPr>
              <a:t> </a:t>
            </a:r>
            <a:r>
              <a:rPr lang="en-IN" sz="2400" dirty="0">
                <a:latin typeface="Times New Roman"/>
                <a:cs typeface="Times New Roman"/>
              </a:rPr>
              <a:t>plans.</a:t>
            </a:r>
          </a:p>
          <a:p>
            <a:pPr marL="652780" marR="5080" indent="-247650" algn="just">
              <a:lnSpc>
                <a:spcPct val="140000"/>
              </a:lnSpc>
              <a:spcBef>
                <a:spcPts val="625"/>
              </a:spcBef>
              <a:buClr>
                <a:srgbClr val="0E6EC5"/>
              </a:buClr>
              <a:buSzPct val="80769"/>
              <a:buFont typeface="Wingdings"/>
              <a:buChar char=""/>
              <a:tabLst>
                <a:tab pos="657860" algn="l"/>
              </a:tabLst>
            </a:pPr>
            <a:r>
              <a:rPr lang="en-IN" sz="2400" dirty="0">
                <a:latin typeface="Times New Roman"/>
                <a:cs typeface="Times New Roman"/>
              </a:rPr>
              <a:t>For </a:t>
            </a:r>
            <a:r>
              <a:rPr lang="en-IN" sz="2400" spc="-5" dirty="0">
                <a:latin typeface="Times New Roman"/>
                <a:cs typeface="Times New Roman"/>
              </a:rPr>
              <a:t>Example, if </a:t>
            </a:r>
            <a:r>
              <a:rPr lang="en-IN" sz="2400" dirty="0">
                <a:latin typeface="Times New Roman"/>
                <a:cs typeface="Times New Roman"/>
              </a:rPr>
              <a:t>the production plan of </a:t>
            </a:r>
            <a:r>
              <a:rPr lang="en-IN" sz="2400" spc="-180" dirty="0" err="1" smtClean="0">
                <a:latin typeface="Times New Roman"/>
                <a:cs typeface="Times New Roman"/>
              </a:rPr>
              <a:t>Maruti</a:t>
            </a:r>
            <a:r>
              <a:rPr lang="en-IN" sz="2400" spc="-180" dirty="0" smtClean="0">
                <a:latin typeface="Times New Roman"/>
                <a:cs typeface="Times New Roman"/>
              </a:rPr>
              <a:t> Motors</a:t>
            </a:r>
            <a:r>
              <a:rPr lang="en-IN" sz="2400" spc="-10" dirty="0" smtClean="0">
                <a:latin typeface="Times New Roman"/>
                <a:cs typeface="Times New Roman"/>
              </a:rPr>
              <a:t>  </a:t>
            </a:r>
            <a:r>
              <a:rPr lang="en-IN" sz="2400" spc="-5" dirty="0">
                <a:latin typeface="Times New Roman"/>
                <a:cs typeface="Times New Roman"/>
              </a:rPr>
              <a:t>is to produce </a:t>
            </a:r>
            <a:r>
              <a:rPr lang="en-IN" sz="2400" dirty="0">
                <a:latin typeface="Times New Roman"/>
                <a:cs typeface="Times New Roman"/>
              </a:rPr>
              <a:t>a </a:t>
            </a:r>
            <a:r>
              <a:rPr lang="en-IN" sz="2400" spc="-5" dirty="0">
                <a:latin typeface="Times New Roman"/>
                <a:cs typeface="Times New Roman"/>
              </a:rPr>
              <a:t>million </a:t>
            </a:r>
            <a:r>
              <a:rPr lang="en-IN" sz="2400" dirty="0">
                <a:latin typeface="Times New Roman"/>
                <a:cs typeface="Times New Roman"/>
              </a:rPr>
              <a:t>of </a:t>
            </a:r>
            <a:r>
              <a:rPr lang="en-IN" sz="2400" spc="-30" dirty="0" smtClean="0">
                <a:latin typeface="Times New Roman"/>
                <a:cs typeface="Times New Roman"/>
              </a:rPr>
              <a:t>Wagon R </a:t>
            </a:r>
            <a:r>
              <a:rPr lang="en-IN" sz="2400" spc="-5" dirty="0">
                <a:latin typeface="Times New Roman"/>
                <a:cs typeface="Times New Roman"/>
              </a:rPr>
              <a:t>in </a:t>
            </a:r>
            <a:r>
              <a:rPr lang="en-IN" sz="2400" dirty="0">
                <a:latin typeface="Times New Roman"/>
                <a:cs typeface="Times New Roman"/>
              </a:rPr>
              <a:t>the next five </a:t>
            </a:r>
            <a:r>
              <a:rPr lang="en-IN" sz="2400" spc="-5" dirty="0">
                <a:latin typeface="Times New Roman"/>
                <a:cs typeface="Times New Roman"/>
              </a:rPr>
              <a:t>years,  </a:t>
            </a:r>
            <a:r>
              <a:rPr lang="en-IN" sz="2400" dirty="0">
                <a:latin typeface="Times New Roman"/>
                <a:cs typeface="Times New Roman"/>
              </a:rPr>
              <a:t>the </a:t>
            </a:r>
            <a:r>
              <a:rPr lang="en-IN" sz="2400" spc="-5" dirty="0">
                <a:latin typeface="Times New Roman"/>
                <a:cs typeface="Times New Roman"/>
              </a:rPr>
              <a:t>derivative </a:t>
            </a:r>
            <a:r>
              <a:rPr lang="en-IN" sz="2400" dirty="0">
                <a:latin typeface="Times New Roman"/>
                <a:cs typeface="Times New Roman"/>
              </a:rPr>
              <a:t>plans would </a:t>
            </a:r>
            <a:r>
              <a:rPr lang="en-IN" sz="2400" spc="-5" dirty="0">
                <a:latin typeface="Times New Roman"/>
                <a:cs typeface="Times New Roman"/>
              </a:rPr>
              <a:t>be </a:t>
            </a:r>
            <a:r>
              <a:rPr lang="en-IN" sz="2400" dirty="0">
                <a:latin typeface="Times New Roman"/>
                <a:cs typeface="Times New Roman"/>
              </a:rPr>
              <a:t>plans for </a:t>
            </a:r>
            <a:r>
              <a:rPr lang="en-IN" sz="2400" spc="-5" dirty="0">
                <a:latin typeface="Times New Roman"/>
                <a:cs typeface="Times New Roman"/>
              </a:rPr>
              <a:t>various  departments </a:t>
            </a:r>
            <a:r>
              <a:rPr lang="en-IN" sz="2400" dirty="0">
                <a:latin typeface="Times New Roman"/>
                <a:cs typeface="Times New Roman"/>
              </a:rPr>
              <a:t>like </a:t>
            </a:r>
            <a:r>
              <a:rPr lang="en-IN" sz="2400" spc="-5" dirty="0">
                <a:latin typeface="Times New Roman"/>
                <a:cs typeface="Times New Roman"/>
              </a:rPr>
              <a:t>fabrication, </a:t>
            </a:r>
            <a:r>
              <a:rPr lang="en-IN" sz="2400" spc="-10" dirty="0">
                <a:latin typeface="Times New Roman"/>
                <a:cs typeface="Times New Roman"/>
              </a:rPr>
              <a:t>forging, </a:t>
            </a:r>
            <a:r>
              <a:rPr lang="en-IN" sz="2400" spc="-5" dirty="0">
                <a:latin typeface="Times New Roman"/>
                <a:cs typeface="Times New Roman"/>
              </a:rPr>
              <a:t>casting, </a:t>
            </a:r>
            <a:r>
              <a:rPr lang="en-IN" sz="2400" dirty="0">
                <a:latin typeface="Times New Roman"/>
                <a:cs typeface="Times New Roman"/>
              </a:rPr>
              <a:t>purchase,  </a:t>
            </a:r>
            <a:r>
              <a:rPr lang="en-IN" sz="2400" spc="-5" dirty="0">
                <a:latin typeface="Times New Roman"/>
                <a:cs typeface="Times New Roman"/>
              </a:rPr>
              <a:t>assembly</a:t>
            </a:r>
            <a:r>
              <a:rPr lang="en-IN" sz="2400" dirty="0">
                <a:latin typeface="Times New Roman"/>
                <a:cs typeface="Times New Roman"/>
              </a:rPr>
              <a:t> </a:t>
            </a:r>
            <a:r>
              <a:rPr lang="en-IN" sz="2400" spc="-5" dirty="0">
                <a:latin typeface="Times New Roman"/>
                <a:cs typeface="Times New Roman"/>
              </a:rPr>
              <a:t>etc</a:t>
            </a:r>
            <a:r>
              <a:rPr lang="en-IN" sz="2400" spc="-5" dirty="0" smtClean="0">
                <a:latin typeface="Times New Roman"/>
                <a:cs typeface="Times New Roman"/>
              </a:rPr>
              <a:t>.</a:t>
            </a:r>
            <a:endParaRPr lang="en-IN" sz="2400" dirty="0" smtClean="0">
              <a:latin typeface="Times New Roman"/>
              <a:cs typeface="Times New Roman"/>
            </a:endParaRPr>
          </a:p>
        </p:txBody>
      </p:sp>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22</a:t>
            </a:fld>
            <a:endParaRPr lang="en-US" dirty="0"/>
          </a:p>
        </p:txBody>
      </p:sp>
    </p:spTree>
    <p:extLst>
      <p:ext uri="{BB962C8B-B14F-4D97-AF65-F5344CB8AC3E}">
        <p14:creationId xmlns:p14="http://schemas.microsoft.com/office/powerpoint/2010/main" val="36047157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95942" y="210235"/>
            <a:ext cx="11767457" cy="4127797"/>
          </a:xfrm>
          <a:prstGeom prst="rect">
            <a:avLst/>
          </a:prstGeom>
        </p:spPr>
        <p:txBody>
          <a:bodyPr wrap="square">
            <a:spAutoFit/>
          </a:bodyPr>
          <a:lstStyle/>
          <a:p>
            <a:pPr marL="342900" indent="-342900">
              <a:buAutoNum type="arabicPeriod" startAt="8"/>
            </a:pPr>
            <a:r>
              <a:rPr lang="en-IN" sz="2400" b="1" spc="-240" dirty="0" smtClean="0">
                <a:solidFill>
                  <a:srgbClr val="000000"/>
                </a:solidFill>
                <a:latin typeface="Times New Roman"/>
                <a:cs typeface="Times New Roman"/>
              </a:rPr>
              <a:t>T</a:t>
            </a:r>
            <a:r>
              <a:rPr lang="en-IN" sz="2400" b="1" dirty="0" smtClean="0">
                <a:solidFill>
                  <a:srgbClr val="000000"/>
                </a:solidFill>
                <a:latin typeface="Times New Roman"/>
                <a:cs typeface="Times New Roman"/>
              </a:rPr>
              <a:t>o</a:t>
            </a:r>
            <a:r>
              <a:rPr lang="en-IN" sz="2400" b="1" dirty="0">
                <a:solidFill>
                  <a:srgbClr val="000000"/>
                </a:solidFill>
                <a:latin typeface="Times New Roman"/>
                <a:cs typeface="Times New Roman"/>
              </a:rPr>
              <a:t>	s</a:t>
            </a:r>
            <a:r>
              <a:rPr lang="en-IN" sz="2400" b="1" spc="-15" dirty="0">
                <a:solidFill>
                  <a:srgbClr val="000000"/>
                </a:solidFill>
                <a:latin typeface="Times New Roman"/>
                <a:cs typeface="Times New Roman"/>
              </a:rPr>
              <a:t>e</a:t>
            </a:r>
            <a:r>
              <a:rPr lang="en-IN" sz="2400" b="1" dirty="0">
                <a:solidFill>
                  <a:srgbClr val="000000"/>
                </a:solidFill>
                <a:latin typeface="Times New Roman"/>
                <a:cs typeface="Times New Roman"/>
              </a:rPr>
              <a:t>cu</a:t>
            </a:r>
            <a:r>
              <a:rPr lang="en-IN" sz="2400" b="1" spc="-55" dirty="0">
                <a:solidFill>
                  <a:srgbClr val="000000"/>
                </a:solidFill>
                <a:latin typeface="Times New Roman"/>
                <a:cs typeface="Times New Roman"/>
              </a:rPr>
              <a:t>r</a:t>
            </a:r>
            <a:r>
              <a:rPr lang="en-IN" sz="2400" b="1" dirty="0">
                <a:solidFill>
                  <a:srgbClr val="000000"/>
                </a:solidFill>
                <a:latin typeface="Times New Roman"/>
                <a:cs typeface="Times New Roman"/>
              </a:rPr>
              <a:t>e	</a:t>
            </a:r>
            <a:r>
              <a:rPr lang="en-IN" sz="2400" b="1" spc="-5" dirty="0">
                <a:solidFill>
                  <a:srgbClr val="000000"/>
                </a:solidFill>
                <a:latin typeface="Times New Roman"/>
                <a:cs typeface="Times New Roman"/>
              </a:rPr>
              <a:t>c</a:t>
            </a:r>
            <a:r>
              <a:rPr lang="en-IN" sz="2400" b="1" spc="5" dirty="0">
                <a:solidFill>
                  <a:srgbClr val="000000"/>
                </a:solidFill>
                <a:latin typeface="Times New Roman"/>
                <a:cs typeface="Times New Roman"/>
              </a:rPr>
              <a:t>o</a:t>
            </a:r>
            <a:r>
              <a:rPr lang="en-IN" sz="2400" b="1" spc="-5" dirty="0">
                <a:solidFill>
                  <a:srgbClr val="000000"/>
                </a:solidFill>
                <a:latin typeface="Times New Roman"/>
                <a:cs typeface="Times New Roman"/>
              </a:rPr>
              <a:t>-</a:t>
            </a:r>
            <a:r>
              <a:rPr lang="en-IN" sz="2400" b="1" dirty="0">
                <a:solidFill>
                  <a:srgbClr val="000000"/>
                </a:solidFill>
                <a:latin typeface="Times New Roman"/>
                <a:cs typeface="Times New Roman"/>
              </a:rPr>
              <a:t>o</a:t>
            </a:r>
            <a:r>
              <a:rPr lang="en-IN" sz="2400" b="1" spc="5" dirty="0">
                <a:solidFill>
                  <a:srgbClr val="000000"/>
                </a:solidFill>
                <a:latin typeface="Times New Roman"/>
                <a:cs typeface="Times New Roman"/>
              </a:rPr>
              <a:t>p</a:t>
            </a:r>
            <a:r>
              <a:rPr lang="en-IN" sz="2400" b="1" dirty="0">
                <a:solidFill>
                  <a:srgbClr val="000000"/>
                </a:solidFill>
                <a:latin typeface="Times New Roman"/>
                <a:cs typeface="Times New Roman"/>
              </a:rPr>
              <a:t>e</a:t>
            </a:r>
            <a:r>
              <a:rPr lang="en-IN" sz="2400" b="1" spc="-25" dirty="0">
                <a:solidFill>
                  <a:srgbClr val="000000"/>
                </a:solidFill>
                <a:latin typeface="Times New Roman"/>
                <a:cs typeface="Times New Roman"/>
              </a:rPr>
              <a:t>r</a:t>
            </a:r>
            <a:r>
              <a:rPr lang="en-IN" sz="2400" b="1" dirty="0">
                <a:solidFill>
                  <a:srgbClr val="000000"/>
                </a:solidFill>
                <a:latin typeface="Times New Roman"/>
                <a:cs typeface="Times New Roman"/>
              </a:rPr>
              <a:t>ation	a</a:t>
            </a:r>
            <a:r>
              <a:rPr lang="en-IN" sz="2400" b="1" spc="5" dirty="0">
                <a:solidFill>
                  <a:srgbClr val="000000"/>
                </a:solidFill>
                <a:latin typeface="Times New Roman"/>
                <a:cs typeface="Times New Roman"/>
              </a:rPr>
              <a:t>n</a:t>
            </a:r>
            <a:r>
              <a:rPr lang="en-IN" sz="2400" b="1" dirty="0">
                <a:solidFill>
                  <a:srgbClr val="000000"/>
                </a:solidFill>
                <a:latin typeface="Times New Roman"/>
                <a:cs typeface="Times New Roman"/>
              </a:rPr>
              <a:t>d	par</a:t>
            </a:r>
            <a:r>
              <a:rPr lang="en-IN" sz="2400" b="1" spc="-15" dirty="0">
                <a:solidFill>
                  <a:srgbClr val="000000"/>
                </a:solidFill>
                <a:latin typeface="Times New Roman"/>
                <a:cs typeface="Times New Roman"/>
              </a:rPr>
              <a:t>t</a:t>
            </a:r>
            <a:r>
              <a:rPr lang="en-IN" sz="2400" b="1" dirty="0">
                <a:solidFill>
                  <a:srgbClr val="000000"/>
                </a:solidFill>
                <a:latin typeface="Times New Roman"/>
                <a:cs typeface="Times New Roman"/>
              </a:rPr>
              <a:t>i</a:t>
            </a:r>
            <a:r>
              <a:rPr lang="en-IN" sz="2400" b="1" spc="-10" dirty="0">
                <a:solidFill>
                  <a:srgbClr val="000000"/>
                </a:solidFill>
                <a:latin typeface="Times New Roman"/>
                <a:cs typeface="Times New Roman"/>
              </a:rPr>
              <a:t>c</a:t>
            </a:r>
            <a:r>
              <a:rPr lang="en-IN" sz="2400" b="1" dirty="0">
                <a:solidFill>
                  <a:srgbClr val="000000"/>
                </a:solidFill>
                <a:latin typeface="Times New Roman"/>
                <a:cs typeface="Times New Roman"/>
              </a:rPr>
              <a:t>ipation	</a:t>
            </a:r>
            <a:r>
              <a:rPr lang="en-IN" sz="2400" b="1" spc="5" dirty="0">
                <a:solidFill>
                  <a:srgbClr val="000000"/>
                </a:solidFill>
                <a:latin typeface="Times New Roman"/>
                <a:cs typeface="Times New Roman"/>
              </a:rPr>
              <a:t>o</a:t>
            </a:r>
            <a:r>
              <a:rPr lang="en-IN" sz="2400" b="1" dirty="0">
                <a:solidFill>
                  <a:srgbClr val="000000"/>
                </a:solidFill>
                <a:latin typeface="Times New Roman"/>
                <a:cs typeface="Times New Roman"/>
              </a:rPr>
              <a:t>f	all  </a:t>
            </a:r>
            <a:r>
              <a:rPr lang="en-IN" sz="2400" b="1" dirty="0" smtClean="0">
                <a:solidFill>
                  <a:srgbClr val="000000"/>
                </a:solidFill>
                <a:latin typeface="Times New Roman"/>
                <a:cs typeface="Times New Roman"/>
              </a:rPr>
              <a:t>employees</a:t>
            </a:r>
          </a:p>
          <a:p>
            <a:pPr marL="625475" marR="21590" indent="-247015">
              <a:lnSpc>
                <a:spcPct val="140000"/>
              </a:lnSpc>
              <a:spcBef>
                <a:spcPts val="95"/>
              </a:spcBef>
              <a:buClr>
                <a:srgbClr val="0E6EC5"/>
              </a:buClr>
              <a:buSzPct val="85416"/>
              <a:buFont typeface="Wingdings"/>
              <a:buChar char=""/>
              <a:tabLst>
                <a:tab pos="626110" algn="l"/>
              </a:tabLst>
            </a:pPr>
            <a:r>
              <a:rPr lang="en-IN" sz="2400" dirty="0">
                <a:latin typeface="Times New Roman"/>
                <a:cs typeface="Times New Roman"/>
              </a:rPr>
              <a:t>Involving </a:t>
            </a:r>
            <a:r>
              <a:rPr lang="en-IN" sz="2400" spc="-5" dirty="0">
                <a:latin typeface="Times New Roman"/>
                <a:cs typeface="Times New Roman"/>
              </a:rPr>
              <a:t>employees </a:t>
            </a:r>
            <a:r>
              <a:rPr lang="en-IN" sz="2400" dirty="0">
                <a:latin typeface="Times New Roman"/>
                <a:cs typeface="Times New Roman"/>
              </a:rPr>
              <a:t>in planning </a:t>
            </a:r>
            <a:r>
              <a:rPr lang="en-IN" sz="2400" spc="-5" dirty="0">
                <a:latin typeface="Times New Roman"/>
                <a:cs typeface="Times New Roman"/>
              </a:rPr>
              <a:t>process </a:t>
            </a:r>
            <a:r>
              <a:rPr lang="en-IN" sz="2400" dirty="0">
                <a:latin typeface="Times New Roman"/>
                <a:cs typeface="Times New Roman"/>
              </a:rPr>
              <a:t>enhances their</a:t>
            </a:r>
            <a:r>
              <a:rPr lang="en-IN" sz="2400" spc="-95" dirty="0">
                <a:latin typeface="Times New Roman"/>
                <a:cs typeface="Times New Roman"/>
              </a:rPr>
              <a:t> </a:t>
            </a:r>
            <a:r>
              <a:rPr lang="en-IN" sz="2400" dirty="0">
                <a:latin typeface="Times New Roman"/>
                <a:cs typeface="Times New Roman"/>
              </a:rPr>
              <a:t>co-  operation and</a:t>
            </a:r>
            <a:r>
              <a:rPr lang="en-IN" sz="2400" spc="-40" dirty="0">
                <a:latin typeface="Times New Roman"/>
                <a:cs typeface="Times New Roman"/>
              </a:rPr>
              <a:t> </a:t>
            </a:r>
            <a:r>
              <a:rPr lang="en-IN" sz="2400" spc="-5" dirty="0">
                <a:latin typeface="Times New Roman"/>
                <a:cs typeface="Times New Roman"/>
              </a:rPr>
              <a:t>participation.</a:t>
            </a:r>
            <a:endParaRPr lang="en-IN" sz="2400" dirty="0">
              <a:latin typeface="Times New Roman"/>
              <a:cs typeface="Times New Roman"/>
            </a:endParaRPr>
          </a:p>
          <a:p>
            <a:pPr marL="625475" marR="125095" indent="-247015">
              <a:lnSpc>
                <a:spcPct val="140000"/>
              </a:lnSpc>
              <a:spcBef>
                <a:spcPts val="580"/>
              </a:spcBef>
              <a:buClr>
                <a:srgbClr val="0E6EC5"/>
              </a:buClr>
              <a:buSzPct val="85416"/>
              <a:buFont typeface="Wingdings"/>
              <a:buChar char=""/>
              <a:tabLst>
                <a:tab pos="626110" algn="l"/>
              </a:tabLst>
            </a:pPr>
            <a:r>
              <a:rPr lang="en-IN" sz="2400" dirty="0">
                <a:latin typeface="Times New Roman"/>
                <a:cs typeface="Times New Roman"/>
              </a:rPr>
              <a:t>Continuous suggestions, </a:t>
            </a:r>
            <a:r>
              <a:rPr lang="en-IN" sz="2400" spc="-5" dirty="0">
                <a:latin typeface="Times New Roman"/>
                <a:cs typeface="Times New Roman"/>
              </a:rPr>
              <a:t>complaints </a:t>
            </a:r>
            <a:r>
              <a:rPr lang="en-IN" sz="2400" dirty="0">
                <a:latin typeface="Times New Roman"/>
                <a:cs typeface="Times New Roman"/>
              </a:rPr>
              <a:t>and </a:t>
            </a:r>
            <a:r>
              <a:rPr lang="en-IN" sz="2400" spc="-5" dirty="0">
                <a:latin typeface="Times New Roman"/>
                <a:cs typeface="Times New Roman"/>
              </a:rPr>
              <a:t>criticisms </a:t>
            </a:r>
            <a:r>
              <a:rPr lang="en-IN" sz="2400" spc="-10" dirty="0">
                <a:latin typeface="Times New Roman"/>
                <a:cs typeface="Times New Roman"/>
              </a:rPr>
              <a:t>must</a:t>
            </a:r>
            <a:r>
              <a:rPr lang="en-IN" sz="2400" spc="-65" dirty="0">
                <a:latin typeface="Times New Roman"/>
                <a:cs typeface="Times New Roman"/>
              </a:rPr>
              <a:t> </a:t>
            </a:r>
            <a:r>
              <a:rPr lang="en-IN" sz="2400" dirty="0">
                <a:latin typeface="Times New Roman"/>
                <a:cs typeface="Times New Roman"/>
              </a:rPr>
              <a:t>be  solicited from the</a:t>
            </a:r>
            <a:r>
              <a:rPr lang="en-IN" sz="2400" spc="-60" dirty="0">
                <a:latin typeface="Times New Roman"/>
                <a:cs typeface="Times New Roman"/>
              </a:rPr>
              <a:t> </a:t>
            </a:r>
            <a:r>
              <a:rPr lang="en-IN" sz="2400" spc="-5" dirty="0">
                <a:latin typeface="Times New Roman"/>
                <a:cs typeface="Times New Roman"/>
              </a:rPr>
              <a:t>employees.</a:t>
            </a:r>
            <a:endParaRPr lang="en-IN" sz="2400" dirty="0">
              <a:latin typeface="Times New Roman"/>
              <a:cs typeface="Times New Roman"/>
            </a:endParaRPr>
          </a:p>
          <a:p>
            <a:pPr marL="12700" marR="531495">
              <a:lnSpc>
                <a:spcPct val="140100"/>
              </a:lnSpc>
              <a:spcBef>
                <a:spcPts val="575"/>
              </a:spcBef>
            </a:pPr>
            <a:r>
              <a:rPr lang="en-IN" sz="2600" b="1" dirty="0" smtClean="0">
                <a:latin typeface="Times New Roman"/>
                <a:cs typeface="Times New Roman"/>
              </a:rPr>
              <a:t>9. </a:t>
            </a:r>
            <a:r>
              <a:rPr lang="en-IN" sz="2600" b="1" spc="-120" dirty="0" smtClean="0">
                <a:latin typeface="Times New Roman"/>
                <a:cs typeface="Times New Roman"/>
              </a:rPr>
              <a:t>To </a:t>
            </a:r>
            <a:r>
              <a:rPr lang="en-IN" sz="2600" b="1" spc="-5" dirty="0">
                <a:latin typeface="Times New Roman"/>
                <a:cs typeface="Times New Roman"/>
              </a:rPr>
              <a:t>measure </a:t>
            </a:r>
            <a:r>
              <a:rPr lang="en-IN" sz="2600" b="1" dirty="0">
                <a:latin typeface="Times New Roman"/>
                <a:cs typeface="Times New Roman"/>
              </a:rPr>
              <a:t>and </a:t>
            </a:r>
            <a:r>
              <a:rPr lang="en-IN" sz="2600" b="1" spc="-10" dirty="0">
                <a:latin typeface="Times New Roman"/>
                <a:cs typeface="Times New Roman"/>
              </a:rPr>
              <a:t>control </a:t>
            </a:r>
            <a:r>
              <a:rPr lang="en-IN" sz="2600" b="1" dirty="0">
                <a:latin typeface="Times New Roman"/>
                <a:cs typeface="Times New Roman"/>
              </a:rPr>
              <a:t>the </a:t>
            </a:r>
            <a:r>
              <a:rPr lang="en-IN" sz="2600" b="1" spc="-15" dirty="0">
                <a:latin typeface="Times New Roman"/>
                <a:cs typeface="Times New Roman"/>
              </a:rPr>
              <a:t>progress </a:t>
            </a:r>
            <a:r>
              <a:rPr lang="en-IN" sz="2600" b="1" spc="-5" dirty="0">
                <a:latin typeface="Times New Roman"/>
                <a:cs typeface="Times New Roman"/>
              </a:rPr>
              <a:t>through  </a:t>
            </a:r>
            <a:r>
              <a:rPr lang="en-IN" sz="2600" b="1" dirty="0">
                <a:latin typeface="Times New Roman"/>
                <a:cs typeface="Times New Roman"/>
              </a:rPr>
              <a:t>follow-up</a:t>
            </a:r>
            <a:endParaRPr lang="en-IN" sz="2600" dirty="0">
              <a:latin typeface="Times New Roman"/>
              <a:cs typeface="Times New Roman"/>
            </a:endParaRPr>
          </a:p>
          <a:p>
            <a:pPr marL="625475" marR="5080" indent="-247015">
              <a:lnSpc>
                <a:spcPct val="140100"/>
              </a:lnSpc>
              <a:spcBef>
                <a:spcPts val="615"/>
              </a:spcBef>
              <a:buClr>
                <a:srgbClr val="0E6EC5"/>
              </a:buClr>
              <a:buSzPct val="85416"/>
              <a:buFont typeface="Wingdings"/>
              <a:buChar char=""/>
              <a:tabLst>
                <a:tab pos="626110" algn="l"/>
              </a:tabLst>
            </a:pPr>
            <a:r>
              <a:rPr lang="en-IN" sz="2400" dirty="0">
                <a:latin typeface="Times New Roman"/>
                <a:cs typeface="Times New Roman"/>
              </a:rPr>
              <a:t>Continuous evaluation of plans help in identifying</a:t>
            </a:r>
            <a:r>
              <a:rPr lang="en-IN" sz="2400" spc="-185" dirty="0">
                <a:latin typeface="Times New Roman"/>
                <a:cs typeface="Times New Roman"/>
              </a:rPr>
              <a:t> </a:t>
            </a:r>
            <a:r>
              <a:rPr lang="en-IN" sz="2400" dirty="0">
                <a:latin typeface="Times New Roman"/>
                <a:cs typeface="Times New Roman"/>
              </a:rPr>
              <a:t>recurring  </a:t>
            </a:r>
            <a:r>
              <a:rPr lang="en-IN" sz="2400" spc="-5" dirty="0">
                <a:latin typeface="Times New Roman"/>
                <a:cs typeface="Times New Roman"/>
              </a:rPr>
              <a:t>mistakes </a:t>
            </a:r>
            <a:r>
              <a:rPr lang="en-IN" sz="2400" dirty="0">
                <a:latin typeface="Times New Roman"/>
                <a:cs typeface="Times New Roman"/>
              </a:rPr>
              <a:t>and avoiding them in</a:t>
            </a:r>
            <a:r>
              <a:rPr lang="en-IN" sz="2400" spc="-60" dirty="0">
                <a:latin typeface="Times New Roman"/>
                <a:cs typeface="Times New Roman"/>
              </a:rPr>
              <a:t> </a:t>
            </a:r>
            <a:r>
              <a:rPr lang="en-IN" sz="2400" dirty="0">
                <a:latin typeface="Times New Roman"/>
                <a:cs typeface="Times New Roman"/>
              </a:rPr>
              <a:t>future.</a:t>
            </a:r>
          </a:p>
          <a:p>
            <a:endParaRPr lang="en-IN" dirty="0"/>
          </a:p>
        </p:txBody>
      </p:sp>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23</a:t>
            </a:fld>
            <a:endParaRPr lang="en-US" dirty="0"/>
          </a:p>
        </p:txBody>
      </p:sp>
    </p:spTree>
    <p:extLst>
      <p:ext uri="{BB962C8B-B14F-4D97-AF65-F5344CB8AC3E}">
        <p14:creationId xmlns:p14="http://schemas.microsoft.com/office/powerpoint/2010/main" val="7265434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52059" y="330805"/>
            <a:ext cx="5749519" cy="690574"/>
          </a:xfrm>
          <a:prstGeom prst="rect">
            <a:avLst/>
          </a:prstGeom>
        </p:spPr>
        <p:txBody>
          <a:bodyPr vert="horz" wrap="square" lIns="0" tIns="13335" rIns="0" bIns="0" rtlCol="0">
            <a:spAutoFit/>
          </a:bodyPr>
          <a:lstStyle/>
          <a:p>
            <a:pPr marL="12700">
              <a:lnSpc>
                <a:spcPct val="100000"/>
              </a:lnSpc>
              <a:spcBef>
                <a:spcPts val="105"/>
              </a:spcBef>
            </a:pPr>
            <a:r>
              <a:rPr sz="4400" b="1" spc="-45" dirty="0">
                <a:effectLst/>
                <a:latin typeface="Times New Roman" pitchFamily="18" charset="0"/>
                <a:cs typeface="Times New Roman" pitchFamily="18" charset="0"/>
              </a:rPr>
              <a:t>Types </a:t>
            </a:r>
            <a:r>
              <a:rPr sz="4400" b="1" dirty="0">
                <a:effectLst/>
                <a:latin typeface="Times New Roman" pitchFamily="18" charset="0"/>
                <a:cs typeface="Times New Roman" pitchFamily="18" charset="0"/>
              </a:rPr>
              <a:t>of</a:t>
            </a:r>
            <a:r>
              <a:rPr sz="4400" b="1" spc="-55" dirty="0">
                <a:effectLst/>
                <a:latin typeface="Times New Roman" pitchFamily="18" charset="0"/>
                <a:cs typeface="Times New Roman" pitchFamily="18" charset="0"/>
              </a:rPr>
              <a:t> </a:t>
            </a:r>
            <a:r>
              <a:rPr sz="4400" b="1" dirty="0">
                <a:effectLst/>
                <a:latin typeface="Times New Roman" pitchFamily="18" charset="0"/>
                <a:cs typeface="Times New Roman" pitchFamily="18" charset="0"/>
              </a:rPr>
              <a:t>Plans</a:t>
            </a:r>
          </a:p>
        </p:txBody>
      </p:sp>
      <p:sp>
        <p:nvSpPr>
          <p:cNvPr id="3" name="object 3"/>
          <p:cNvSpPr txBox="1"/>
          <p:nvPr/>
        </p:nvSpPr>
        <p:spPr>
          <a:xfrm>
            <a:off x="4526279" y="1372361"/>
            <a:ext cx="3251200" cy="519373"/>
          </a:xfrm>
          <a:prstGeom prst="rect">
            <a:avLst/>
          </a:prstGeom>
          <a:ln w="25907">
            <a:solidFill>
              <a:srgbClr val="085091"/>
            </a:solidFill>
          </a:ln>
        </p:spPr>
        <p:txBody>
          <a:bodyPr vert="horz" wrap="square" lIns="0" tIns="148590" rIns="0" bIns="0" rtlCol="0">
            <a:spAutoFit/>
          </a:bodyPr>
          <a:lstStyle/>
          <a:p>
            <a:pPr algn="ctr">
              <a:lnSpc>
                <a:spcPct val="100000"/>
              </a:lnSpc>
              <a:spcBef>
                <a:spcPts val="1170"/>
              </a:spcBef>
            </a:pPr>
            <a:r>
              <a:rPr sz="2400" spc="-5" dirty="0">
                <a:latin typeface="Times New Roman"/>
                <a:cs typeface="Times New Roman"/>
              </a:rPr>
              <a:t>Plans</a:t>
            </a:r>
            <a:endParaRPr sz="2400">
              <a:latin typeface="Times New Roman"/>
              <a:cs typeface="Times New Roman"/>
            </a:endParaRPr>
          </a:p>
        </p:txBody>
      </p:sp>
      <p:sp>
        <p:nvSpPr>
          <p:cNvPr id="4" name="object 4"/>
          <p:cNvSpPr txBox="1"/>
          <p:nvPr/>
        </p:nvSpPr>
        <p:spPr>
          <a:xfrm>
            <a:off x="1626615" y="2526029"/>
            <a:ext cx="4015740" cy="519373"/>
          </a:xfrm>
          <a:prstGeom prst="rect">
            <a:avLst/>
          </a:prstGeom>
          <a:ln w="25907">
            <a:solidFill>
              <a:srgbClr val="085091"/>
            </a:solidFill>
          </a:ln>
        </p:spPr>
        <p:txBody>
          <a:bodyPr vert="horz" wrap="square" lIns="0" tIns="148590" rIns="0" bIns="0" rtlCol="0">
            <a:spAutoFit/>
          </a:bodyPr>
          <a:lstStyle/>
          <a:p>
            <a:pPr marL="594360">
              <a:lnSpc>
                <a:spcPct val="100000"/>
              </a:lnSpc>
              <a:spcBef>
                <a:spcPts val="1170"/>
              </a:spcBef>
            </a:pPr>
            <a:r>
              <a:rPr sz="2400" dirty="0">
                <a:latin typeface="Times New Roman"/>
                <a:cs typeface="Times New Roman"/>
              </a:rPr>
              <a:t>Standing</a:t>
            </a:r>
            <a:r>
              <a:rPr sz="2400" spc="-35" dirty="0">
                <a:latin typeface="Times New Roman"/>
                <a:cs typeface="Times New Roman"/>
              </a:rPr>
              <a:t> </a:t>
            </a:r>
            <a:r>
              <a:rPr sz="2400" spc="-5" dirty="0">
                <a:latin typeface="Times New Roman"/>
                <a:cs typeface="Times New Roman"/>
              </a:rPr>
              <a:t>Plans</a:t>
            </a:r>
            <a:endParaRPr sz="2400">
              <a:latin typeface="Times New Roman"/>
              <a:cs typeface="Times New Roman"/>
            </a:endParaRPr>
          </a:p>
        </p:txBody>
      </p:sp>
      <p:sp>
        <p:nvSpPr>
          <p:cNvPr id="5" name="object 5"/>
          <p:cNvSpPr txBox="1"/>
          <p:nvPr/>
        </p:nvSpPr>
        <p:spPr>
          <a:xfrm>
            <a:off x="6529831" y="2526029"/>
            <a:ext cx="4015740" cy="519373"/>
          </a:xfrm>
          <a:prstGeom prst="rect">
            <a:avLst/>
          </a:prstGeom>
          <a:ln w="25907">
            <a:solidFill>
              <a:srgbClr val="085091"/>
            </a:solidFill>
          </a:ln>
        </p:spPr>
        <p:txBody>
          <a:bodyPr vert="horz" wrap="square" lIns="0" tIns="148590" rIns="0" bIns="0" rtlCol="0">
            <a:spAutoFit/>
          </a:bodyPr>
          <a:lstStyle/>
          <a:p>
            <a:pPr marL="471170">
              <a:lnSpc>
                <a:spcPct val="100000"/>
              </a:lnSpc>
              <a:spcBef>
                <a:spcPts val="1170"/>
              </a:spcBef>
            </a:pPr>
            <a:r>
              <a:rPr sz="2400" spc="-5" dirty="0">
                <a:latin typeface="Times New Roman"/>
                <a:cs typeface="Times New Roman"/>
              </a:rPr>
              <a:t>Single Use</a:t>
            </a:r>
            <a:r>
              <a:rPr sz="2400" spc="-25" dirty="0">
                <a:latin typeface="Times New Roman"/>
                <a:cs typeface="Times New Roman"/>
              </a:rPr>
              <a:t> </a:t>
            </a:r>
            <a:r>
              <a:rPr sz="2400" spc="-5" dirty="0">
                <a:latin typeface="Times New Roman"/>
                <a:cs typeface="Times New Roman"/>
              </a:rPr>
              <a:t>Plans</a:t>
            </a:r>
            <a:endParaRPr sz="2400">
              <a:latin typeface="Times New Roman"/>
              <a:cs typeface="Times New Roman"/>
            </a:endParaRPr>
          </a:p>
        </p:txBody>
      </p:sp>
      <p:sp>
        <p:nvSpPr>
          <p:cNvPr id="6" name="object 6"/>
          <p:cNvSpPr/>
          <p:nvPr/>
        </p:nvSpPr>
        <p:spPr>
          <a:xfrm>
            <a:off x="3633215" y="2057401"/>
            <a:ext cx="4903047" cy="467359"/>
          </a:xfrm>
          <a:custGeom>
            <a:avLst/>
            <a:gdLst/>
            <a:ahLst/>
            <a:cxnLst/>
            <a:rect l="l" t="t" r="r" b="b"/>
            <a:pathLst>
              <a:path w="3677285" h="467360">
                <a:moveTo>
                  <a:pt x="0" y="152400"/>
                </a:moveTo>
                <a:lnTo>
                  <a:pt x="3675888" y="152400"/>
                </a:lnTo>
              </a:path>
              <a:path w="3677285" h="467360">
                <a:moveTo>
                  <a:pt x="0" y="152400"/>
                </a:moveTo>
                <a:lnTo>
                  <a:pt x="0" y="467360"/>
                </a:lnTo>
              </a:path>
              <a:path w="3677285" h="467360">
                <a:moveTo>
                  <a:pt x="3677030" y="467360"/>
                </a:moveTo>
                <a:lnTo>
                  <a:pt x="3675888" y="152400"/>
                </a:lnTo>
              </a:path>
              <a:path w="3677285" h="467360">
                <a:moveTo>
                  <a:pt x="1888236" y="0"/>
                </a:moveTo>
                <a:lnTo>
                  <a:pt x="1888236" y="152400"/>
                </a:lnTo>
              </a:path>
            </a:pathLst>
          </a:custGeom>
          <a:ln w="9144">
            <a:solidFill>
              <a:srgbClr val="055092"/>
            </a:solidFill>
          </a:ln>
        </p:spPr>
        <p:txBody>
          <a:bodyPr wrap="square" lIns="0" tIns="0" rIns="0" bIns="0" rtlCol="0"/>
          <a:lstStyle/>
          <a:p>
            <a:endParaRPr/>
          </a:p>
        </p:txBody>
      </p:sp>
      <p:sp>
        <p:nvSpPr>
          <p:cNvPr id="7" name="object 7"/>
          <p:cNvSpPr txBox="1"/>
          <p:nvPr/>
        </p:nvSpPr>
        <p:spPr>
          <a:xfrm>
            <a:off x="3027341" y="3357605"/>
            <a:ext cx="2483273" cy="3400290"/>
          </a:xfrm>
          <a:prstGeom prst="rect">
            <a:avLst/>
          </a:prstGeom>
        </p:spPr>
        <p:txBody>
          <a:bodyPr vert="horz" wrap="square" lIns="0" tIns="12065" rIns="0" bIns="0" rtlCol="0">
            <a:spAutoFit/>
          </a:bodyPr>
          <a:lstStyle/>
          <a:p>
            <a:pPr marL="12700" marR="5080">
              <a:lnSpc>
                <a:spcPct val="150000"/>
              </a:lnSpc>
              <a:spcBef>
                <a:spcPts val="95"/>
              </a:spcBef>
            </a:pPr>
            <a:r>
              <a:rPr lang="en-IN" sz="2400" dirty="0" smtClean="0">
                <a:latin typeface="Times New Roman"/>
                <a:cs typeface="Times New Roman"/>
              </a:rPr>
              <a:t>Mission</a:t>
            </a:r>
          </a:p>
          <a:p>
            <a:pPr marL="12700" marR="5080">
              <a:lnSpc>
                <a:spcPct val="150000"/>
              </a:lnSpc>
              <a:spcBef>
                <a:spcPts val="95"/>
              </a:spcBef>
            </a:pPr>
            <a:r>
              <a:rPr lang="en-IN" sz="2400" dirty="0" smtClean="0">
                <a:latin typeface="Times New Roman"/>
                <a:cs typeface="Times New Roman"/>
              </a:rPr>
              <a:t>Objectives</a:t>
            </a:r>
          </a:p>
          <a:p>
            <a:pPr marL="12700" marR="5080">
              <a:lnSpc>
                <a:spcPct val="150000"/>
              </a:lnSpc>
              <a:spcBef>
                <a:spcPts val="95"/>
              </a:spcBef>
            </a:pPr>
            <a:r>
              <a:rPr lang="en-IN" sz="2400" dirty="0" smtClean="0">
                <a:latin typeface="Times New Roman"/>
                <a:cs typeface="Times New Roman"/>
              </a:rPr>
              <a:t>Strategies</a:t>
            </a:r>
          </a:p>
          <a:p>
            <a:pPr marL="12700" marR="5080">
              <a:lnSpc>
                <a:spcPct val="150000"/>
              </a:lnSpc>
              <a:spcBef>
                <a:spcPts val="95"/>
              </a:spcBef>
            </a:pPr>
            <a:r>
              <a:rPr lang="en-IN" sz="2400" dirty="0" smtClean="0">
                <a:latin typeface="Times New Roman"/>
                <a:cs typeface="Times New Roman"/>
              </a:rPr>
              <a:t>Policies</a:t>
            </a:r>
          </a:p>
          <a:p>
            <a:pPr marL="12700" marR="5080">
              <a:lnSpc>
                <a:spcPct val="150000"/>
              </a:lnSpc>
              <a:spcBef>
                <a:spcPts val="95"/>
              </a:spcBef>
            </a:pPr>
            <a:r>
              <a:rPr lang="en-IN" sz="2400" dirty="0" smtClean="0">
                <a:latin typeface="Times New Roman"/>
                <a:cs typeface="Times New Roman"/>
              </a:rPr>
              <a:t>Procedures &amp;</a:t>
            </a:r>
          </a:p>
          <a:p>
            <a:pPr marL="12700" marR="5080">
              <a:lnSpc>
                <a:spcPct val="150000"/>
              </a:lnSpc>
              <a:spcBef>
                <a:spcPts val="95"/>
              </a:spcBef>
            </a:pPr>
            <a:r>
              <a:rPr lang="en-IN" sz="2400" dirty="0" smtClean="0">
                <a:latin typeface="Times New Roman"/>
                <a:cs typeface="Times New Roman"/>
              </a:rPr>
              <a:t>Rules</a:t>
            </a:r>
            <a:endParaRPr sz="2400" dirty="0">
              <a:latin typeface="Times New Roman"/>
              <a:cs typeface="Times New Roman"/>
            </a:endParaRPr>
          </a:p>
        </p:txBody>
      </p:sp>
      <p:sp>
        <p:nvSpPr>
          <p:cNvPr id="8" name="object 8"/>
          <p:cNvSpPr txBox="1"/>
          <p:nvPr/>
        </p:nvSpPr>
        <p:spPr>
          <a:xfrm>
            <a:off x="7953755" y="3357605"/>
            <a:ext cx="2083647" cy="2219960"/>
          </a:xfrm>
          <a:prstGeom prst="rect">
            <a:avLst/>
          </a:prstGeom>
        </p:spPr>
        <p:txBody>
          <a:bodyPr vert="horz" wrap="square" lIns="0" tIns="12065" rIns="0" bIns="0" rtlCol="0">
            <a:spAutoFit/>
          </a:bodyPr>
          <a:lstStyle/>
          <a:p>
            <a:pPr marL="12700" marR="5080">
              <a:lnSpc>
                <a:spcPct val="150000"/>
              </a:lnSpc>
              <a:spcBef>
                <a:spcPts val="95"/>
              </a:spcBef>
            </a:pPr>
            <a:r>
              <a:rPr sz="2400" spc="-5" dirty="0">
                <a:latin typeface="Times New Roman"/>
                <a:cs typeface="Times New Roman"/>
              </a:rPr>
              <a:t>Progra</a:t>
            </a:r>
            <a:r>
              <a:rPr sz="2400" spc="-25" dirty="0">
                <a:latin typeface="Times New Roman"/>
                <a:cs typeface="Times New Roman"/>
              </a:rPr>
              <a:t>mm</a:t>
            </a:r>
            <a:r>
              <a:rPr sz="2400" spc="-5" dirty="0">
                <a:latin typeface="Times New Roman"/>
                <a:cs typeface="Times New Roman"/>
              </a:rPr>
              <a:t>es  </a:t>
            </a:r>
            <a:r>
              <a:rPr sz="2400" dirty="0">
                <a:latin typeface="Times New Roman"/>
                <a:cs typeface="Times New Roman"/>
              </a:rPr>
              <a:t>Schedules  Projects  </a:t>
            </a:r>
            <a:r>
              <a:rPr sz="2400" spc="-5" dirty="0">
                <a:latin typeface="Times New Roman"/>
                <a:cs typeface="Times New Roman"/>
              </a:rPr>
              <a:t>Budgets</a:t>
            </a:r>
            <a:endParaRPr sz="2400" dirty="0">
              <a:latin typeface="Times New Roman"/>
              <a:cs typeface="Times New Roman"/>
            </a:endParaRPr>
          </a:p>
        </p:txBody>
      </p:sp>
      <p:grpSp>
        <p:nvGrpSpPr>
          <p:cNvPr id="9" name="object 9"/>
          <p:cNvGrpSpPr/>
          <p:nvPr/>
        </p:nvGrpSpPr>
        <p:grpSpPr>
          <a:xfrm>
            <a:off x="2220976" y="3211829"/>
            <a:ext cx="701040" cy="2805430"/>
            <a:chOff x="1665732" y="3211829"/>
            <a:chExt cx="525780" cy="2805430"/>
          </a:xfrm>
        </p:grpSpPr>
        <p:sp>
          <p:nvSpPr>
            <p:cNvPr id="10" name="object 10"/>
            <p:cNvSpPr/>
            <p:nvPr/>
          </p:nvSpPr>
          <p:spPr>
            <a:xfrm>
              <a:off x="1677162" y="3211829"/>
              <a:ext cx="0" cy="2774950"/>
            </a:xfrm>
            <a:custGeom>
              <a:avLst/>
              <a:gdLst/>
              <a:ahLst/>
              <a:cxnLst/>
              <a:rect l="l" t="t" r="r" b="b"/>
              <a:pathLst>
                <a:path h="2774950">
                  <a:moveTo>
                    <a:pt x="0" y="0"/>
                  </a:moveTo>
                  <a:lnTo>
                    <a:pt x="0" y="2774391"/>
                  </a:lnTo>
                </a:path>
              </a:pathLst>
            </a:custGeom>
            <a:ln w="22860">
              <a:solidFill>
                <a:srgbClr val="055092"/>
              </a:solidFill>
            </a:ln>
          </p:spPr>
          <p:txBody>
            <a:bodyPr wrap="square" lIns="0" tIns="0" rIns="0" bIns="0" rtlCol="0"/>
            <a:lstStyle/>
            <a:p>
              <a:endParaRPr/>
            </a:p>
          </p:txBody>
        </p:sp>
        <p:sp>
          <p:nvSpPr>
            <p:cNvPr id="11" name="object 11"/>
            <p:cNvSpPr/>
            <p:nvPr/>
          </p:nvSpPr>
          <p:spPr>
            <a:xfrm>
              <a:off x="1665732" y="3695699"/>
              <a:ext cx="525780" cy="2321560"/>
            </a:xfrm>
            <a:custGeom>
              <a:avLst/>
              <a:gdLst/>
              <a:ahLst/>
              <a:cxnLst/>
              <a:rect l="l" t="t" r="r" b="b"/>
              <a:pathLst>
                <a:path w="525780" h="2321560">
                  <a:moveTo>
                    <a:pt x="515112" y="1714500"/>
                  </a:moveTo>
                  <a:lnTo>
                    <a:pt x="502412" y="1708150"/>
                  </a:lnTo>
                  <a:lnTo>
                    <a:pt x="438912" y="1676400"/>
                  </a:lnTo>
                  <a:lnTo>
                    <a:pt x="438912" y="1708150"/>
                  </a:lnTo>
                  <a:lnTo>
                    <a:pt x="0" y="1708150"/>
                  </a:lnTo>
                  <a:lnTo>
                    <a:pt x="0" y="1720850"/>
                  </a:lnTo>
                  <a:lnTo>
                    <a:pt x="438912" y="1720850"/>
                  </a:lnTo>
                  <a:lnTo>
                    <a:pt x="438912" y="1752600"/>
                  </a:lnTo>
                  <a:lnTo>
                    <a:pt x="502412" y="1720850"/>
                  </a:lnTo>
                  <a:lnTo>
                    <a:pt x="515112" y="1714500"/>
                  </a:lnTo>
                  <a:close/>
                </a:path>
                <a:path w="525780" h="2321560">
                  <a:moveTo>
                    <a:pt x="515112" y="1181100"/>
                  </a:moveTo>
                  <a:lnTo>
                    <a:pt x="502412" y="1174750"/>
                  </a:lnTo>
                  <a:lnTo>
                    <a:pt x="438912" y="1143000"/>
                  </a:lnTo>
                  <a:lnTo>
                    <a:pt x="438912" y="1174750"/>
                  </a:lnTo>
                  <a:lnTo>
                    <a:pt x="0" y="1174750"/>
                  </a:lnTo>
                  <a:lnTo>
                    <a:pt x="0" y="1187450"/>
                  </a:lnTo>
                  <a:lnTo>
                    <a:pt x="438912" y="1187450"/>
                  </a:lnTo>
                  <a:lnTo>
                    <a:pt x="438912" y="1219200"/>
                  </a:lnTo>
                  <a:lnTo>
                    <a:pt x="502412" y="1187450"/>
                  </a:lnTo>
                  <a:lnTo>
                    <a:pt x="515112" y="1181100"/>
                  </a:lnTo>
                  <a:close/>
                </a:path>
                <a:path w="525780" h="2321560">
                  <a:moveTo>
                    <a:pt x="525780" y="2282952"/>
                  </a:moveTo>
                  <a:lnTo>
                    <a:pt x="513080" y="2276602"/>
                  </a:lnTo>
                  <a:lnTo>
                    <a:pt x="449580" y="2244852"/>
                  </a:lnTo>
                  <a:lnTo>
                    <a:pt x="449580" y="2276602"/>
                  </a:lnTo>
                  <a:lnTo>
                    <a:pt x="10668" y="2276602"/>
                  </a:lnTo>
                  <a:lnTo>
                    <a:pt x="10668" y="2289302"/>
                  </a:lnTo>
                  <a:lnTo>
                    <a:pt x="449580" y="2289302"/>
                  </a:lnTo>
                  <a:lnTo>
                    <a:pt x="449580" y="2321052"/>
                  </a:lnTo>
                  <a:lnTo>
                    <a:pt x="513080" y="2289302"/>
                  </a:lnTo>
                  <a:lnTo>
                    <a:pt x="525780" y="2282952"/>
                  </a:lnTo>
                  <a:close/>
                </a:path>
                <a:path w="525780" h="2321560">
                  <a:moveTo>
                    <a:pt x="525780" y="571500"/>
                  </a:moveTo>
                  <a:lnTo>
                    <a:pt x="513080" y="565150"/>
                  </a:lnTo>
                  <a:lnTo>
                    <a:pt x="449580" y="533400"/>
                  </a:lnTo>
                  <a:lnTo>
                    <a:pt x="449580" y="565150"/>
                  </a:lnTo>
                  <a:lnTo>
                    <a:pt x="10668" y="565150"/>
                  </a:lnTo>
                  <a:lnTo>
                    <a:pt x="10668" y="577850"/>
                  </a:lnTo>
                  <a:lnTo>
                    <a:pt x="449580" y="577850"/>
                  </a:lnTo>
                  <a:lnTo>
                    <a:pt x="449580" y="609600"/>
                  </a:lnTo>
                  <a:lnTo>
                    <a:pt x="513080" y="577850"/>
                  </a:lnTo>
                  <a:lnTo>
                    <a:pt x="525780" y="571500"/>
                  </a:lnTo>
                  <a:close/>
                </a:path>
                <a:path w="525780" h="2321560">
                  <a:moveTo>
                    <a:pt x="525780" y="38100"/>
                  </a:moveTo>
                  <a:lnTo>
                    <a:pt x="513080" y="31750"/>
                  </a:lnTo>
                  <a:lnTo>
                    <a:pt x="449580" y="0"/>
                  </a:lnTo>
                  <a:lnTo>
                    <a:pt x="449580" y="31750"/>
                  </a:lnTo>
                  <a:lnTo>
                    <a:pt x="10668" y="31750"/>
                  </a:lnTo>
                  <a:lnTo>
                    <a:pt x="10668" y="44450"/>
                  </a:lnTo>
                  <a:lnTo>
                    <a:pt x="449580" y="44450"/>
                  </a:lnTo>
                  <a:lnTo>
                    <a:pt x="449580" y="76200"/>
                  </a:lnTo>
                  <a:lnTo>
                    <a:pt x="513080" y="44450"/>
                  </a:lnTo>
                  <a:lnTo>
                    <a:pt x="525780" y="38100"/>
                  </a:lnTo>
                  <a:close/>
                </a:path>
              </a:pathLst>
            </a:custGeom>
            <a:solidFill>
              <a:srgbClr val="055092"/>
            </a:solidFill>
          </p:spPr>
          <p:txBody>
            <a:bodyPr wrap="square" lIns="0" tIns="0" rIns="0" bIns="0" rtlCol="0"/>
            <a:lstStyle/>
            <a:p>
              <a:endParaRPr/>
            </a:p>
          </p:txBody>
        </p:sp>
      </p:grpSp>
      <p:grpSp>
        <p:nvGrpSpPr>
          <p:cNvPr id="12" name="object 12"/>
          <p:cNvGrpSpPr/>
          <p:nvPr/>
        </p:nvGrpSpPr>
        <p:grpSpPr>
          <a:xfrm>
            <a:off x="7199376" y="3211829"/>
            <a:ext cx="701040" cy="2236470"/>
            <a:chOff x="5399532" y="3211829"/>
            <a:chExt cx="525780" cy="2236470"/>
          </a:xfrm>
        </p:grpSpPr>
        <p:sp>
          <p:nvSpPr>
            <p:cNvPr id="13" name="object 13"/>
            <p:cNvSpPr/>
            <p:nvPr/>
          </p:nvSpPr>
          <p:spPr>
            <a:xfrm>
              <a:off x="5410200" y="3695699"/>
              <a:ext cx="515620" cy="1752600"/>
            </a:xfrm>
            <a:custGeom>
              <a:avLst/>
              <a:gdLst/>
              <a:ahLst/>
              <a:cxnLst/>
              <a:rect l="l" t="t" r="r" b="b"/>
              <a:pathLst>
                <a:path w="515620" h="1752600">
                  <a:moveTo>
                    <a:pt x="515112" y="1714500"/>
                  </a:moveTo>
                  <a:lnTo>
                    <a:pt x="502412" y="1708150"/>
                  </a:lnTo>
                  <a:lnTo>
                    <a:pt x="438912" y="1676400"/>
                  </a:lnTo>
                  <a:lnTo>
                    <a:pt x="438912" y="1708150"/>
                  </a:lnTo>
                  <a:lnTo>
                    <a:pt x="0" y="1708150"/>
                  </a:lnTo>
                  <a:lnTo>
                    <a:pt x="0" y="1720850"/>
                  </a:lnTo>
                  <a:lnTo>
                    <a:pt x="438912" y="1720850"/>
                  </a:lnTo>
                  <a:lnTo>
                    <a:pt x="438912" y="1752600"/>
                  </a:lnTo>
                  <a:lnTo>
                    <a:pt x="502412" y="1720850"/>
                  </a:lnTo>
                  <a:lnTo>
                    <a:pt x="515112" y="1714500"/>
                  </a:lnTo>
                  <a:close/>
                </a:path>
                <a:path w="515620" h="1752600">
                  <a:moveTo>
                    <a:pt x="515112" y="1152144"/>
                  </a:moveTo>
                  <a:lnTo>
                    <a:pt x="502412" y="1145794"/>
                  </a:lnTo>
                  <a:lnTo>
                    <a:pt x="438912" y="1114044"/>
                  </a:lnTo>
                  <a:lnTo>
                    <a:pt x="438912" y="1145794"/>
                  </a:lnTo>
                  <a:lnTo>
                    <a:pt x="0" y="1145794"/>
                  </a:lnTo>
                  <a:lnTo>
                    <a:pt x="0" y="1158494"/>
                  </a:lnTo>
                  <a:lnTo>
                    <a:pt x="438912" y="1158494"/>
                  </a:lnTo>
                  <a:lnTo>
                    <a:pt x="438912" y="1190244"/>
                  </a:lnTo>
                  <a:lnTo>
                    <a:pt x="502412" y="1158494"/>
                  </a:lnTo>
                  <a:lnTo>
                    <a:pt x="515112" y="1152144"/>
                  </a:lnTo>
                  <a:close/>
                </a:path>
                <a:path w="515620" h="1752600">
                  <a:moveTo>
                    <a:pt x="515112" y="571500"/>
                  </a:moveTo>
                  <a:lnTo>
                    <a:pt x="502412" y="565150"/>
                  </a:lnTo>
                  <a:lnTo>
                    <a:pt x="438912" y="533400"/>
                  </a:lnTo>
                  <a:lnTo>
                    <a:pt x="438912" y="565150"/>
                  </a:lnTo>
                  <a:lnTo>
                    <a:pt x="0" y="565150"/>
                  </a:lnTo>
                  <a:lnTo>
                    <a:pt x="0" y="577850"/>
                  </a:lnTo>
                  <a:lnTo>
                    <a:pt x="438912" y="577850"/>
                  </a:lnTo>
                  <a:lnTo>
                    <a:pt x="438912" y="609600"/>
                  </a:lnTo>
                  <a:lnTo>
                    <a:pt x="502412" y="577850"/>
                  </a:lnTo>
                  <a:lnTo>
                    <a:pt x="515112" y="571500"/>
                  </a:lnTo>
                  <a:close/>
                </a:path>
                <a:path w="515620" h="1752600">
                  <a:moveTo>
                    <a:pt x="515112" y="38100"/>
                  </a:moveTo>
                  <a:lnTo>
                    <a:pt x="502412" y="31750"/>
                  </a:lnTo>
                  <a:lnTo>
                    <a:pt x="438912" y="0"/>
                  </a:lnTo>
                  <a:lnTo>
                    <a:pt x="438912" y="31750"/>
                  </a:lnTo>
                  <a:lnTo>
                    <a:pt x="0" y="31750"/>
                  </a:lnTo>
                  <a:lnTo>
                    <a:pt x="0" y="44450"/>
                  </a:lnTo>
                  <a:lnTo>
                    <a:pt x="438912" y="44450"/>
                  </a:lnTo>
                  <a:lnTo>
                    <a:pt x="438912" y="76200"/>
                  </a:lnTo>
                  <a:lnTo>
                    <a:pt x="502412" y="44450"/>
                  </a:lnTo>
                  <a:lnTo>
                    <a:pt x="515112" y="38100"/>
                  </a:lnTo>
                  <a:close/>
                </a:path>
              </a:pathLst>
            </a:custGeom>
            <a:solidFill>
              <a:srgbClr val="055092"/>
            </a:solidFill>
          </p:spPr>
          <p:txBody>
            <a:bodyPr wrap="square" lIns="0" tIns="0" rIns="0" bIns="0" rtlCol="0"/>
            <a:lstStyle/>
            <a:p>
              <a:endParaRPr/>
            </a:p>
          </p:txBody>
        </p:sp>
        <p:sp>
          <p:nvSpPr>
            <p:cNvPr id="14" name="object 14"/>
            <p:cNvSpPr/>
            <p:nvPr/>
          </p:nvSpPr>
          <p:spPr>
            <a:xfrm>
              <a:off x="5410962" y="3211829"/>
              <a:ext cx="0" cy="2199640"/>
            </a:xfrm>
            <a:custGeom>
              <a:avLst/>
              <a:gdLst/>
              <a:ahLst/>
              <a:cxnLst/>
              <a:rect l="l" t="t" r="r" b="b"/>
              <a:pathLst>
                <a:path h="2199640">
                  <a:moveTo>
                    <a:pt x="0" y="0"/>
                  </a:moveTo>
                  <a:lnTo>
                    <a:pt x="0" y="2199640"/>
                  </a:lnTo>
                </a:path>
              </a:pathLst>
            </a:custGeom>
            <a:ln w="22860">
              <a:solidFill>
                <a:srgbClr val="055092"/>
              </a:solidFill>
            </a:ln>
          </p:spPr>
          <p:txBody>
            <a:bodyPr wrap="square" lIns="0" tIns="0" rIns="0" bIns="0" rtlCol="0"/>
            <a:lstStyle/>
            <a:p>
              <a:endParaRPr/>
            </a:p>
          </p:txBody>
        </p:sp>
      </p:grpSp>
      <p:sp>
        <p:nvSpPr>
          <p:cNvPr id="15" name="Rectangle 14"/>
          <p:cNvSpPr/>
          <p:nvPr/>
        </p:nvSpPr>
        <p:spPr>
          <a:xfrm>
            <a:off x="5738797" y="5975502"/>
            <a:ext cx="5594930" cy="369332"/>
          </a:xfrm>
          <a:prstGeom prst="rect">
            <a:avLst/>
          </a:prstGeom>
        </p:spPr>
        <p:txBody>
          <a:bodyPr wrap="none">
            <a:spAutoFit/>
          </a:bodyPr>
          <a:lstStyle/>
          <a:p>
            <a:r>
              <a:rPr lang="en-IN" dirty="0">
                <a:hlinkClick r:id="rId2"/>
              </a:rPr>
              <a:t>https://www.youtube.com/watch?v=QzmyvAdweHk</a:t>
            </a:r>
            <a:endParaRPr lang="en-IN" dirty="0"/>
          </a:p>
        </p:txBody>
      </p:sp>
      <p:sp>
        <p:nvSpPr>
          <p:cNvPr id="16" name="Date Placeholder 15"/>
          <p:cNvSpPr>
            <a:spLocks noGrp="1"/>
          </p:cNvSpPr>
          <p:nvPr>
            <p:ph type="dt" sz="half" idx="10"/>
          </p:nvPr>
        </p:nvSpPr>
        <p:spPr/>
        <p:txBody>
          <a:bodyPr/>
          <a:lstStyle/>
          <a:p>
            <a:r>
              <a:rPr lang="en-US" smtClean="0"/>
              <a:t>POM, Unit 2</a:t>
            </a:r>
            <a:endParaRPr lang="en-US" dirty="0"/>
          </a:p>
        </p:txBody>
      </p:sp>
      <p:sp>
        <p:nvSpPr>
          <p:cNvPr id="17" name="Footer Placeholder 16"/>
          <p:cNvSpPr>
            <a:spLocks noGrp="1"/>
          </p:cNvSpPr>
          <p:nvPr>
            <p:ph type="ftr" sz="quarter" idx="11"/>
          </p:nvPr>
        </p:nvSpPr>
        <p:spPr/>
        <p:txBody>
          <a:bodyPr/>
          <a:lstStyle/>
          <a:p>
            <a:r>
              <a:rPr lang="en-US" smtClean="0"/>
              <a:t>Dr.Rupal Shroff - TCSC</a:t>
            </a:r>
            <a:endParaRPr lang="en-US" dirty="0"/>
          </a:p>
        </p:txBody>
      </p:sp>
      <p:sp>
        <p:nvSpPr>
          <p:cNvPr id="18" name="Slide Number Placeholder 17"/>
          <p:cNvSpPr>
            <a:spLocks noGrp="1"/>
          </p:cNvSpPr>
          <p:nvPr>
            <p:ph type="sldNum" sz="quarter" idx="12"/>
          </p:nvPr>
        </p:nvSpPr>
        <p:spPr/>
        <p:txBody>
          <a:bodyPr/>
          <a:lstStyle/>
          <a:p>
            <a:fld id="{330EA680-D336-4FF7-8B7A-9848BB0A1C32}" type="slidenum">
              <a:rPr lang="en-US" smtClean="0"/>
              <a:t>24</a:t>
            </a:fld>
            <a:endParaRPr lang="en-US" dirty="0"/>
          </a:p>
        </p:txBody>
      </p:sp>
    </p:spTree>
    <p:extLst>
      <p:ext uri="{BB962C8B-B14F-4D97-AF65-F5344CB8AC3E}">
        <p14:creationId xmlns:p14="http://schemas.microsoft.com/office/powerpoint/2010/main" val="3356636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1628" y="337456"/>
            <a:ext cx="10972800" cy="740229"/>
          </a:xfrm>
        </p:spPr>
        <p:txBody>
          <a:bodyPr/>
          <a:lstStyle/>
          <a:p>
            <a:r>
              <a:rPr lang="en-IN" sz="4400" b="1" dirty="0" smtClean="0">
                <a:effectLst/>
                <a:latin typeface="Times New Roman" pitchFamily="18" charset="0"/>
                <a:cs typeface="Times New Roman" pitchFamily="18" charset="0"/>
              </a:rPr>
              <a:t>Mission</a:t>
            </a:r>
            <a:endParaRPr lang="en-IN" sz="4400" b="1" dirty="0">
              <a:effectLst/>
              <a:latin typeface="Times New Roman" pitchFamily="18" charset="0"/>
              <a:cs typeface="Times New Roman" pitchFamily="18" charset="0"/>
            </a:endParaRPr>
          </a:p>
        </p:txBody>
      </p:sp>
      <p:sp>
        <p:nvSpPr>
          <p:cNvPr id="3" name="TextBox 2"/>
          <p:cNvSpPr txBox="1"/>
          <p:nvPr/>
        </p:nvSpPr>
        <p:spPr>
          <a:xfrm>
            <a:off x="424543" y="1676400"/>
            <a:ext cx="11310257" cy="2308324"/>
          </a:xfrm>
          <a:prstGeom prst="rect">
            <a:avLst/>
          </a:prstGeom>
          <a:noFill/>
        </p:spPr>
        <p:txBody>
          <a:bodyPr wrap="square" rtlCol="0">
            <a:spAutoFit/>
          </a:bodyPr>
          <a:lstStyle/>
          <a:p>
            <a:pPr>
              <a:lnSpc>
                <a:spcPct val="150000"/>
              </a:lnSpc>
            </a:pPr>
            <a:r>
              <a:rPr lang="en-IN" sz="2400" dirty="0" smtClean="0">
                <a:latin typeface="Times New Roman" pitchFamily="18" charset="0"/>
                <a:cs typeface="Times New Roman" pitchFamily="18" charset="0"/>
              </a:rPr>
              <a:t>The basic purpose and philosophy of the organisation</a:t>
            </a:r>
          </a:p>
          <a:p>
            <a:pPr>
              <a:lnSpc>
                <a:spcPct val="150000"/>
              </a:lnSpc>
            </a:pPr>
            <a:r>
              <a:rPr lang="en-IN" sz="2400" dirty="0" smtClean="0">
                <a:latin typeface="Times New Roman" pitchFamily="18" charset="0"/>
                <a:cs typeface="Times New Roman" pitchFamily="18" charset="0"/>
              </a:rPr>
              <a:t>Talks about the Business the Organisation is into.</a:t>
            </a:r>
          </a:p>
          <a:p>
            <a:pPr>
              <a:lnSpc>
                <a:spcPct val="150000"/>
              </a:lnSpc>
            </a:pPr>
            <a:r>
              <a:rPr lang="en-IN" sz="2400" dirty="0" smtClean="0">
                <a:latin typeface="Times New Roman" pitchFamily="18" charset="0"/>
                <a:cs typeface="Times New Roman" pitchFamily="18" charset="0"/>
              </a:rPr>
              <a:t>Gives a clear idea of the long-run commitment of an</a:t>
            </a:r>
          </a:p>
          <a:p>
            <a:pPr>
              <a:lnSpc>
                <a:spcPct val="150000"/>
              </a:lnSpc>
            </a:pPr>
            <a:r>
              <a:rPr lang="en-IN" sz="2400" dirty="0" smtClean="0">
                <a:latin typeface="Times New Roman" pitchFamily="18" charset="0"/>
                <a:cs typeface="Times New Roman" pitchFamily="18" charset="0"/>
              </a:rPr>
              <a:t> Organisation</a:t>
            </a:r>
            <a:endParaRPr lang="en-IN" sz="2400" dirty="0">
              <a:latin typeface="Times New Roman" pitchFamily="18" charset="0"/>
              <a:cs typeface="Times New Roman" pitchFamily="18"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603" t="-1238" r="17492" b="285"/>
          <a:stretch/>
        </p:blipFill>
        <p:spPr bwMode="auto">
          <a:xfrm>
            <a:off x="7805056" y="2133014"/>
            <a:ext cx="4136572" cy="4224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25</a:t>
            </a:fld>
            <a:endParaRPr lang="en-US" dirty="0"/>
          </a:p>
        </p:txBody>
      </p:sp>
    </p:spTree>
    <p:extLst>
      <p:ext uri="{BB962C8B-B14F-4D97-AF65-F5344CB8AC3E}">
        <p14:creationId xmlns:p14="http://schemas.microsoft.com/office/powerpoint/2010/main" val="14895613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Examples of Mission statements</a:t>
            </a:r>
            <a:endParaRPr lang="en-IN" dirty="0"/>
          </a:p>
        </p:txBody>
      </p:sp>
      <p:sp>
        <p:nvSpPr>
          <p:cNvPr id="3" name="Rectangle 2"/>
          <p:cNvSpPr/>
          <p:nvPr/>
        </p:nvSpPr>
        <p:spPr>
          <a:xfrm>
            <a:off x="925285" y="1839686"/>
            <a:ext cx="11081657" cy="3903954"/>
          </a:xfrm>
          <a:prstGeom prst="rect">
            <a:avLst/>
          </a:prstGeom>
        </p:spPr>
        <p:txBody>
          <a:bodyPr wrap="square">
            <a:spAutoFit/>
          </a:bodyPr>
          <a:lstStyle/>
          <a:p>
            <a:pPr marL="285750" indent="-285750">
              <a:lnSpc>
                <a:spcPct val="150000"/>
              </a:lnSpc>
              <a:buFont typeface="Wingdings" pitchFamily="2" charset="2"/>
              <a:buChar char="v"/>
            </a:pPr>
            <a:r>
              <a:rPr lang="en-IN" sz="2400" dirty="0" err="1">
                <a:latin typeface="Times New Roman" pitchFamily="18" charset="0"/>
                <a:cs typeface="Times New Roman" pitchFamily="18" charset="0"/>
              </a:rPr>
              <a:t>Uber</a:t>
            </a:r>
            <a:r>
              <a:rPr lang="en-IN" sz="2400" dirty="0">
                <a:latin typeface="Times New Roman" pitchFamily="18" charset="0"/>
                <a:cs typeface="Times New Roman" pitchFamily="18" charset="0"/>
              </a:rPr>
              <a:t>: We ignite opportunity by setting the world in </a:t>
            </a:r>
            <a:r>
              <a:rPr lang="en-IN" sz="2400" dirty="0" smtClean="0">
                <a:latin typeface="Times New Roman" pitchFamily="18" charset="0"/>
                <a:cs typeface="Times New Roman" pitchFamily="18" charset="0"/>
              </a:rPr>
              <a:t>motion.</a:t>
            </a:r>
          </a:p>
          <a:p>
            <a:pPr marL="285750" indent="-285750">
              <a:lnSpc>
                <a:spcPct val="150000"/>
              </a:lnSpc>
              <a:buFont typeface="Wingdings" pitchFamily="2" charset="2"/>
              <a:buChar char="v"/>
            </a:pPr>
            <a:r>
              <a:rPr lang="en-IN" sz="2400" dirty="0" smtClean="0">
                <a:latin typeface="Times New Roman" pitchFamily="18" charset="0"/>
                <a:cs typeface="Times New Roman" pitchFamily="18" charset="0"/>
              </a:rPr>
              <a:t>Google</a:t>
            </a:r>
            <a:r>
              <a:rPr lang="en-IN" sz="2400" dirty="0">
                <a:latin typeface="Times New Roman" pitchFamily="18" charset="0"/>
                <a:cs typeface="Times New Roman" pitchFamily="18" charset="0"/>
              </a:rPr>
              <a:t>: To organize the world's information and make it universally accessible and useful</a:t>
            </a:r>
            <a:r>
              <a:rPr lang="en-IN" sz="2400" dirty="0" smtClean="0">
                <a:latin typeface="Times New Roman" pitchFamily="18" charset="0"/>
                <a:cs typeface="Times New Roman" pitchFamily="18" charset="0"/>
              </a:rPr>
              <a:t>.</a:t>
            </a:r>
          </a:p>
          <a:p>
            <a:pPr marL="285750" indent="-285750">
              <a:lnSpc>
                <a:spcPct val="150000"/>
              </a:lnSpc>
              <a:buFont typeface="Wingdings" pitchFamily="2" charset="2"/>
              <a:buChar char="v"/>
            </a:pPr>
            <a:r>
              <a:rPr lang="en-IN" sz="2400" b="1" dirty="0" smtClean="0">
                <a:latin typeface="Times New Roman" pitchFamily="18" charset="0"/>
                <a:cs typeface="Times New Roman" pitchFamily="18" charset="0"/>
              </a:rPr>
              <a:t>Microsoft - </a:t>
            </a:r>
            <a:r>
              <a:rPr lang="en-IN" sz="2400" dirty="0" smtClean="0">
                <a:latin typeface="Times New Roman" pitchFamily="18" charset="0"/>
                <a:cs typeface="Times New Roman" pitchFamily="18" charset="0"/>
                <a:hlinkClick r:id="rId2"/>
              </a:rPr>
              <a:t>Microsoft </a:t>
            </a:r>
            <a:r>
              <a:rPr lang="en-IN" sz="2400" dirty="0">
                <a:latin typeface="Times New Roman" pitchFamily="18" charset="0"/>
                <a:cs typeface="Times New Roman" pitchFamily="18" charset="0"/>
                <a:hlinkClick r:id="rId2"/>
              </a:rPr>
              <a:t>says that it believes in what people make possible</a:t>
            </a:r>
            <a:r>
              <a:rPr lang="en-IN" sz="2400" dirty="0">
                <a:latin typeface="Times New Roman" pitchFamily="18" charset="0"/>
                <a:cs typeface="Times New Roman" pitchFamily="18" charset="0"/>
              </a:rPr>
              <a:t>: </a:t>
            </a:r>
            <a:endParaRPr lang="en-IN" sz="2400" dirty="0" smtClean="0">
              <a:latin typeface="Times New Roman" pitchFamily="18" charset="0"/>
              <a:cs typeface="Times New Roman" pitchFamily="18" charset="0"/>
            </a:endParaRPr>
          </a:p>
          <a:p>
            <a:pPr>
              <a:lnSpc>
                <a:spcPct val="150000"/>
              </a:lnSpc>
            </a:pPr>
            <a:r>
              <a:rPr lang="en-IN" sz="2400" i="1" dirty="0" smtClean="0">
                <a:latin typeface="Times New Roman" pitchFamily="18" charset="0"/>
                <a:cs typeface="Times New Roman" pitchFamily="18" charset="0"/>
              </a:rPr>
              <a:t>Our </a:t>
            </a:r>
            <a:r>
              <a:rPr lang="en-IN" sz="2400" i="1" dirty="0">
                <a:latin typeface="Times New Roman" pitchFamily="18" charset="0"/>
                <a:cs typeface="Times New Roman" pitchFamily="18" charset="0"/>
              </a:rPr>
              <a:t>mission is to empower every person and every organization on the planet to achieve more.</a:t>
            </a:r>
            <a:endParaRPr lang="en-IN" sz="2400" dirty="0">
              <a:latin typeface="Times New Roman" pitchFamily="18" charset="0"/>
              <a:cs typeface="Times New Roman" pitchFamily="18" charset="0"/>
            </a:endParaRPr>
          </a:p>
          <a:p>
            <a:pPr marL="285750" indent="-285750">
              <a:lnSpc>
                <a:spcPct val="150000"/>
              </a:lnSpc>
              <a:buFont typeface="Wingdings" pitchFamily="2" charset="2"/>
              <a:buChar char="v"/>
            </a:pPr>
            <a:endParaRPr lang="en-IN" sz="2400" dirty="0">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26</a:t>
            </a:fld>
            <a:endParaRPr lang="en-US" dirty="0"/>
          </a:p>
        </p:txBody>
      </p:sp>
    </p:spTree>
    <p:extLst>
      <p:ext uri="{BB962C8B-B14F-4D97-AF65-F5344CB8AC3E}">
        <p14:creationId xmlns:p14="http://schemas.microsoft.com/office/powerpoint/2010/main" val="579578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txBox="1">
            <a:spLocks noGrp="1"/>
          </p:cNvSpPr>
          <p:nvPr>
            <p:ph type="title"/>
          </p:nvPr>
        </p:nvSpPr>
        <p:spPr>
          <a:xfrm>
            <a:off x="4133052" y="367820"/>
            <a:ext cx="3940627" cy="690574"/>
          </a:xfrm>
          <a:prstGeom prst="rect">
            <a:avLst/>
          </a:prstGeom>
        </p:spPr>
        <p:txBody>
          <a:bodyPr vert="horz" wrap="square" lIns="0" tIns="13335" rIns="0" bIns="0" rtlCol="0">
            <a:spAutoFit/>
          </a:bodyPr>
          <a:lstStyle/>
          <a:p>
            <a:pPr marL="12700">
              <a:lnSpc>
                <a:spcPct val="100000"/>
              </a:lnSpc>
              <a:spcBef>
                <a:spcPts val="105"/>
              </a:spcBef>
            </a:pPr>
            <a:r>
              <a:rPr sz="4400" b="1" dirty="0">
                <a:solidFill>
                  <a:schemeClr val="tx1"/>
                </a:solidFill>
                <a:effectLst/>
                <a:latin typeface="Times New Roman" pitchFamily="18" charset="0"/>
                <a:cs typeface="Times New Roman" pitchFamily="18" charset="0"/>
              </a:rPr>
              <a:t>Objectives</a:t>
            </a:r>
          </a:p>
        </p:txBody>
      </p:sp>
      <p:sp>
        <p:nvSpPr>
          <p:cNvPr id="9" name="object 9"/>
          <p:cNvSpPr txBox="1"/>
          <p:nvPr/>
        </p:nvSpPr>
        <p:spPr>
          <a:xfrm>
            <a:off x="720683" y="1579045"/>
            <a:ext cx="10765367" cy="3567643"/>
          </a:xfrm>
          <a:prstGeom prst="rect">
            <a:avLst/>
          </a:prstGeom>
        </p:spPr>
        <p:txBody>
          <a:bodyPr vert="horz" wrap="square" lIns="0" tIns="12700" rIns="0" bIns="0" rtlCol="0">
            <a:spAutoFit/>
          </a:bodyPr>
          <a:lstStyle/>
          <a:p>
            <a:pPr marL="286385" marR="8255" indent="-274320" algn="just">
              <a:lnSpc>
                <a:spcPct val="150000"/>
              </a:lnSpc>
              <a:spcBef>
                <a:spcPts val="100"/>
              </a:spcBef>
              <a:buClr>
                <a:srgbClr val="0AD0D9"/>
              </a:buClr>
              <a:buSzPct val="93750"/>
              <a:buFont typeface="Wingdings"/>
              <a:buChar char=""/>
              <a:tabLst>
                <a:tab pos="363220" algn="l"/>
              </a:tabLst>
            </a:pPr>
            <a:r>
              <a:rPr sz="2400" spc="-5" dirty="0">
                <a:latin typeface="Times New Roman"/>
                <a:cs typeface="Times New Roman"/>
              </a:rPr>
              <a:t>Objectives, </a:t>
            </a:r>
            <a:r>
              <a:rPr sz="2400" dirty="0">
                <a:latin typeface="Times New Roman"/>
                <a:cs typeface="Times New Roman"/>
              </a:rPr>
              <a:t>goals, </a:t>
            </a:r>
            <a:r>
              <a:rPr sz="2400" spc="-10" dirty="0">
                <a:latin typeface="Times New Roman"/>
                <a:cs typeface="Times New Roman"/>
              </a:rPr>
              <a:t>aims, </a:t>
            </a:r>
            <a:r>
              <a:rPr sz="2400" dirty="0">
                <a:latin typeface="Times New Roman"/>
                <a:cs typeface="Times New Roman"/>
              </a:rPr>
              <a:t>purposes, missions </a:t>
            </a:r>
            <a:r>
              <a:rPr sz="2400" spc="-5" dirty="0">
                <a:latin typeface="Times New Roman"/>
                <a:cs typeface="Times New Roman"/>
              </a:rPr>
              <a:t>are the terms with  same</a:t>
            </a:r>
            <a:r>
              <a:rPr sz="2400" dirty="0">
                <a:latin typeface="Times New Roman"/>
                <a:cs typeface="Times New Roman"/>
              </a:rPr>
              <a:t> </a:t>
            </a:r>
            <a:r>
              <a:rPr sz="2400" spc="-5" dirty="0">
                <a:latin typeface="Times New Roman"/>
                <a:cs typeface="Times New Roman"/>
              </a:rPr>
              <a:t>meaning.</a:t>
            </a:r>
            <a:endParaRPr sz="2400" dirty="0">
              <a:latin typeface="Times New Roman"/>
              <a:cs typeface="Times New Roman"/>
            </a:endParaRPr>
          </a:p>
          <a:p>
            <a:pPr marL="286385" marR="8255" indent="-274320" algn="just">
              <a:lnSpc>
                <a:spcPct val="150000"/>
              </a:lnSpc>
              <a:spcBef>
                <a:spcPts val="580"/>
              </a:spcBef>
              <a:buClr>
                <a:srgbClr val="0AD0D9"/>
              </a:buClr>
              <a:buSzPct val="93750"/>
              <a:buFont typeface="Wingdings"/>
              <a:buChar char=""/>
              <a:tabLst>
                <a:tab pos="363220" algn="l"/>
              </a:tabLst>
            </a:pPr>
            <a:r>
              <a:rPr sz="2400" spc="-5" dirty="0">
                <a:latin typeface="Times New Roman"/>
                <a:cs typeface="Times New Roman"/>
              </a:rPr>
              <a:t>Objectives </a:t>
            </a:r>
            <a:r>
              <a:rPr sz="2400" dirty="0">
                <a:latin typeface="Times New Roman"/>
                <a:cs typeface="Times New Roman"/>
              </a:rPr>
              <a:t>are </a:t>
            </a:r>
            <a:r>
              <a:rPr sz="2400" spc="-10" dirty="0">
                <a:latin typeface="Times New Roman"/>
                <a:cs typeface="Times New Roman"/>
              </a:rPr>
              <a:t>goals </a:t>
            </a:r>
            <a:r>
              <a:rPr sz="2400" dirty="0">
                <a:latin typeface="Times New Roman"/>
                <a:cs typeface="Times New Roman"/>
              </a:rPr>
              <a:t>or </a:t>
            </a:r>
            <a:r>
              <a:rPr sz="2400" spc="-5" dirty="0">
                <a:latin typeface="Times New Roman"/>
                <a:cs typeface="Times New Roman"/>
              </a:rPr>
              <a:t>end-points </a:t>
            </a:r>
            <a:r>
              <a:rPr sz="2400" dirty="0">
                <a:latin typeface="Times New Roman"/>
                <a:cs typeface="Times New Roman"/>
              </a:rPr>
              <a:t>towards </a:t>
            </a:r>
            <a:r>
              <a:rPr sz="2400" spc="-5" dirty="0">
                <a:latin typeface="Times New Roman"/>
                <a:cs typeface="Times New Roman"/>
              </a:rPr>
              <a:t>which </a:t>
            </a:r>
            <a:r>
              <a:rPr sz="2400" spc="-10" dirty="0">
                <a:latin typeface="Times New Roman"/>
                <a:cs typeface="Times New Roman"/>
              </a:rPr>
              <a:t>all </a:t>
            </a:r>
            <a:r>
              <a:rPr sz="2400" spc="-5" dirty="0">
                <a:latin typeface="Times New Roman"/>
                <a:cs typeface="Times New Roman"/>
              </a:rPr>
              <a:t>business  activities </a:t>
            </a:r>
            <a:r>
              <a:rPr sz="2400" dirty="0">
                <a:latin typeface="Times New Roman"/>
                <a:cs typeface="Times New Roman"/>
              </a:rPr>
              <a:t>are</a:t>
            </a:r>
            <a:r>
              <a:rPr sz="2400" spc="-30" dirty="0">
                <a:latin typeface="Times New Roman"/>
                <a:cs typeface="Times New Roman"/>
              </a:rPr>
              <a:t> </a:t>
            </a:r>
            <a:r>
              <a:rPr sz="2400" dirty="0">
                <a:latin typeface="Times New Roman"/>
                <a:cs typeface="Times New Roman"/>
              </a:rPr>
              <a:t>directed.</a:t>
            </a:r>
          </a:p>
          <a:p>
            <a:pPr marL="286385" marR="5715" indent="-274320" algn="just">
              <a:lnSpc>
                <a:spcPct val="150000"/>
              </a:lnSpc>
              <a:spcBef>
                <a:spcPts val="575"/>
              </a:spcBef>
              <a:buClr>
                <a:srgbClr val="0AD0D9"/>
              </a:buClr>
              <a:buSzPct val="93750"/>
              <a:buFont typeface="Wingdings"/>
              <a:buChar char=""/>
              <a:tabLst>
                <a:tab pos="287020" algn="l"/>
              </a:tabLst>
            </a:pPr>
            <a:r>
              <a:rPr sz="2400" spc="-5" dirty="0">
                <a:latin typeface="Times New Roman"/>
                <a:cs typeface="Times New Roman"/>
              </a:rPr>
              <a:t>Objectives </a:t>
            </a:r>
            <a:r>
              <a:rPr sz="2400" spc="-10" dirty="0">
                <a:latin typeface="Times New Roman"/>
                <a:cs typeface="Times New Roman"/>
              </a:rPr>
              <a:t>or </a:t>
            </a:r>
            <a:r>
              <a:rPr sz="2400" dirty="0">
                <a:latin typeface="Times New Roman"/>
                <a:cs typeface="Times New Roman"/>
              </a:rPr>
              <a:t>goals are </a:t>
            </a:r>
            <a:r>
              <a:rPr sz="2400" spc="-5" dirty="0">
                <a:latin typeface="Times New Roman"/>
                <a:cs typeface="Times New Roman"/>
              </a:rPr>
              <a:t>the desirable </a:t>
            </a:r>
            <a:r>
              <a:rPr sz="2400" dirty="0">
                <a:latin typeface="Times New Roman"/>
                <a:cs typeface="Times New Roman"/>
              </a:rPr>
              <a:t>end </a:t>
            </a:r>
            <a:r>
              <a:rPr sz="2400" spc="-5" dirty="0">
                <a:latin typeface="Times New Roman"/>
                <a:cs typeface="Times New Roman"/>
              </a:rPr>
              <a:t>results planned by the  management </a:t>
            </a:r>
            <a:r>
              <a:rPr sz="2400" dirty="0">
                <a:latin typeface="Times New Roman"/>
                <a:cs typeface="Times New Roman"/>
              </a:rPr>
              <a:t>or </a:t>
            </a:r>
            <a:r>
              <a:rPr sz="2400" spc="-5" dirty="0">
                <a:latin typeface="Times New Roman"/>
                <a:cs typeface="Times New Roman"/>
              </a:rPr>
              <a:t>administration </a:t>
            </a:r>
            <a:r>
              <a:rPr sz="2400" dirty="0">
                <a:latin typeface="Times New Roman"/>
                <a:cs typeface="Times New Roman"/>
              </a:rPr>
              <a:t>and </a:t>
            </a:r>
            <a:r>
              <a:rPr sz="2400" spc="-5" dirty="0">
                <a:latin typeface="Times New Roman"/>
                <a:cs typeface="Times New Roman"/>
              </a:rPr>
              <a:t>expected </a:t>
            </a:r>
            <a:r>
              <a:rPr sz="2400" dirty="0">
                <a:latin typeface="Times New Roman"/>
                <a:cs typeface="Times New Roman"/>
              </a:rPr>
              <a:t>to </a:t>
            </a:r>
            <a:r>
              <a:rPr sz="2400" spc="-10" dirty="0">
                <a:latin typeface="Times New Roman"/>
                <a:cs typeface="Times New Roman"/>
              </a:rPr>
              <a:t>be </a:t>
            </a:r>
            <a:r>
              <a:rPr sz="2400" spc="-5" dirty="0">
                <a:latin typeface="Times New Roman"/>
                <a:cs typeface="Times New Roman"/>
              </a:rPr>
              <a:t>achieved </a:t>
            </a:r>
            <a:r>
              <a:rPr sz="2400" dirty="0">
                <a:latin typeface="Times New Roman"/>
                <a:cs typeface="Times New Roman"/>
              </a:rPr>
              <a:t>by  the</a:t>
            </a:r>
            <a:r>
              <a:rPr sz="2400" spc="-10" dirty="0">
                <a:latin typeface="Times New Roman"/>
                <a:cs typeface="Times New Roman"/>
              </a:rPr>
              <a:t> </a:t>
            </a:r>
            <a:r>
              <a:rPr sz="2400" spc="-5" dirty="0">
                <a:latin typeface="Times New Roman"/>
                <a:cs typeface="Times New Roman"/>
              </a:rPr>
              <a:t>organization.</a:t>
            </a:r>
            <a:endParaRPr sz="2400" dirty="0">
              <a:latin typeface="Times New Roman"/>
              <a:cs typeface="Times New Roman"/>
            </a:endParaRPr>
          </a:p>
          <a:p>
            <a:pPr marL="286385" marR="5080" indent="-274320" algn="just">
              <a:lnSpc>
                <a:spcPct val="150000"/>
              </a:lnSpc>
              <a:spcBef>
                <a:spcPts val="575"/>
              </a:spcBef>
              <a:buClr>
                <a:srgbClr val="0AD0D9"/>
              </a:buClr>
              <a:buSzPct val="93750"/>
              <a:buFont typeface="Wingdings"/>
              <a:buChar char=""/>
              <a:tabLst>
                <a:tab pos="287020" algn="l"/>
              </a:tabLst>
            </a:pPr>
            <a:r>
              <a:rPr sz="2400" spc="-5" dirty="0">
                <a:latin typeface="Times New Roman"/>
                <a:cs typeface="Times New Roman"/>
              </a:rPr>
              <a:t>Objectives are </a:t>
            </a:r>
            <a:r>
              <a:rPr sz="2400" dirty="0">
                <a:latin typeface="Times New Roman"/>
                <a:cs typeface="Times New Roman"/>
              </a:rPr>
              <a:t>the products </a:t>
            </a:r>
            <a:r>
              <a:rPr sz="2400" spc="-5" dirty="0">
                <a:latin typeface="Times New Roman"/>
                <a:cs typeface="Times New Roman"/>
              </a:rPr>
              <a:t>of specific, concrete thinking, they  commit employees </a:t>
            </a:r>
            <a:r>
              <a:rPr sz="2400" dirty="0">
                <a:latin typeface="Times New Roman"/>
                <a:cs typeface="Times New Roman"/>
              </a:rPr>
              <a:t>and </a:t>
            </a:r>
            <a:r>
              <a:rPr sz="2400" spc="-10" dirty="0">
                <a:latin typeface="Times New Roman"/>
                <a:cs typeface="Times New Roman"/>
              </a:rPr>
              <a:t>organization </a:t>
            </a:r>
            <a:r>
              <a:rPr sz="2400" dirty="0">
                <a:latin typeface="Times New Roman"/>
                <a:cs typeface="Times New Roman"/>
              </a:rPr>
              <a:t>to </a:t>
            </a:r>
            <a:r>
              <a:rPr sz="2400" spc="-5" dirty="0">
                <a:latin typeface="Times New Roman"/>
                <a:cs typeface="Times New Roman"/>
              </a:rPr>
              <a:t>verifiable  accomplishments.</a:t>
            </a:r>
            <a:endParaRPr sz="2400" dirty="0">
              <a:latin typeface="Times New Roman"/>
              <a:cs typeface="Times New Roman"/>
            </a:endParaRPr>
          </a:p>
        </p:txBody>
      </p:sp>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27</a:t>
            </a:fld>
            <a:endParaRPr lang="en-US" dirty="0"/>
          </a:p>
        </p:txBody>
      </p:sp>
    </p:spTree>
    <p:extLst>
      <p:ext uri="{BB962C8B-B14F-4D97-AF65-F5344CB8AC3E}">
        <p14:creationId xmlns:p14="http://schemas.microsoft.com/office/powerpoint/2010/main" val="28317827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191" t="1693" r="1954" b="11355"/>
          <a:stretch/>
        </p:blipFill>
        <p:spPr bwMode="auto">
          <a:xfrm>
            <a:off x="185057" y="120290"/>
            <a:ext cx="11800114" cy="6679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28</a:t>
            </a:fld>
            <a:endParaRPr lang="en-US" dirty="0"/>
          </a:p>
        </p:txBody>
      </p:sp>
    </p:spTree>
    <p:extLst>
      <p:ext uri="{BB962C8B-B14F-4D97-AF65-F5344CB8AC3E}">
        <p14:creationId xmlns:p14="http://schemas.microsoft.com/office/powerpoint/2010/main" val="4603232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09600" y="274638"/>
            <a:ext cx="10972800" cy="868362"/>
          </a:xfrm>
        </p:spPr>
        <p:txBody>
          <a:bodyPr/>
          <a:lstStyle/>
          <a:p>
            <a:pPr eaLnBrk="1" hangingPunct="1"/>
            <a:r>
              <a:rPr lang="en-US" sz="4400" b="1" dirty="0" smtClean="0">
                <a:solidFill>
                  <a:schemeClr val="tx1"/>
                </a:solidFill>
                <a:effectLst/>
                <a:latin typeface="Times New Roman" pitchFamily="18" charset="0"/>
                <a:cs typeface="Times New Roman" pitchFamily="18" charset="0"/>
              </a:rPr>
              <a:t>STRATEGY</a:t>
            </a:r>
          </a:p>
        </p:txBody>
      </p:sp>
      <p:sp>
        <p:nvSpPr>
          <p:cNvPr id="13315" name="Content Placeholder 2"/>
          <p:cNvSpPr>
            <a:spLocks noGrp="1"/>
          </p:cNvSpPr>
          <p:nvPr>
            <p:ph idx="1"/>
          </p:nvPr>
        </p:nvSpPr>
        <p:spPr>
          <a:xfrm>
            <a:off x="192314" y="1480456"/>
            <a:ext cx="11684000" cy="5377543"/>
          </a:xfrm>
        </p:spPr>
        <p:txBody>
          <a:bodyPr>
            <a:normAutofit/>
          </a:bodyPr>
          <a:lstStyle/>
          <a:p>
            <a:pPr marL="274320" indent="-274320" eaLnBrk="1" fontAlgn="auto" hangingPunct="1">
              <a:spcBef>
                <a:spcPts val="580"/>
              </a:spcBef>
              <a:spcAft>
                <a:spcPts val="0"/>
              </a:spcAft>
              <a:buFont typeface="Wingdings 2"/>
              <a:buChar char=""/>
              <a:defRPr/>
            </a:pPr>
            <a:r>
              <a:rPr lang="en-US" sz="2800" dirty="0" smtClean="0">
                <a:solidFill>
                  <a:schemeClr val="tx1"/>
                </a:solidFill>
                <a:latin typeface="Times New Roman" pitchFamily="18" charset="0"/>
                <a:cs typeface="Times New Roman" pitchFamily="18" charset="0"/>
              </a:rPr>
              <a:t>It refers to the firm’s overall plan for dealing with and existing in the environment.</a:t>
            </a:r>
          </a:p>
          <a:p>
            <a:pPr marL="0" indent="0" eaLnBrk="1" fontAlgn="auto" hangingPunct="1">
              <a:spcBef>
                <a:spcPts val="580"/>
              </a:spcBef>
              <a:spcAft>
                <a:spcPts val="0"/>
              </a:spcAft>
              <a:buNone/>
              <a:defRPr/>
            </a:pPr>
            <a:endParaRPr lang="en-US" sz="2800" dirty="0">
              <a:solidFill>
                <a:schemeClr val="tx1"/>
              </a:solidFill>
              <a:latin typeface="Times New Roman" pitchFamily="18" charset="0"/>
              <a:cs typeface="Times New Roman" pitchFamily="18" charset="0"/>
            </a:endParaRPr>
          </a:p>
          <a:p>
            <a:pPr marL="0" indent="0" eaLnBrk="1" fontAlgn="auto" hangingPunct="1">
              <a:spcBef>
                <a:spcPts val="580"/>
              </a:spcBef>
              <a:spcAft>
                <a:spcPts val="0"/>
              </a:spcAft>
              <a:buNone/>
              <a:defRPr/>
            </a:pPr>
            <a:r>
              <a:rPr lang="en-US" sz="2800" u="sng" dirty="0" smtClean="0">
                <a:solidFill>
                  <a:schemeClr val="tx1"/>
                </a:solidFill>
                <a:latin typeface="Times New Roman" pitchFamily="18" charset="0"/>
                <a:cs typeface="Times New Roman" pitchFamily="18" charset="0"/>
              </a:rPr>
              <a:t>Features</a:t>
            </a:r>
          </a:p>
          <a:p>
            <a:pPr marL="514350" indent="-514350" eaLnBrk="1" fontAlgn="auto" hangingPunct="1">
              <a:spcBef>
                <a:spcPts val="580"/>
              </a:spcBef>
              <a:spcAft>
                <a:spcPts val="0"/>
              </a:spcAft>
              <a:buFont typeface="Wingdings 2" pitchFamily="18" charset="2"/>
              <a:buAutoNum type="arabicPeriod"/>
              <a:defRPr/>
            </a:pPr>
            <a:r>
              <a:rPr lang="en-US" sz="2800" dirty="0" smtClean="0">
                <a:solidFill>
                  <a:schemeClr val="tx1"/>
                </a:solidFill>
                <a:latin typeface="Times New Roman" pitchFamily="18" charset="0"/>
                <a:cs typeface="Times New Roman" pitchFamily="18" charset="0"/>
              </a:rPr>
              <a:t>It is a general program of action – an action plan of every </a:t>
            </a:r>
            <a:r>
              <a:rPr lang="en-US" sz="2800" dirty="0" err="1" smtClean="0">
                <a:solidFill>
                  <a:schemeClr val="tx1"/>
                </a:solidFill>
                <a:latin typeface="Times New Roman" pitchFamily="18" charset="0"/>
                <a:cs typeface="Times New Roman" pitchFamily="18" charset="0"/>
              </a:rPr>
              <a:t>organisation</a:t>
            </a:r>
            <a:endParaRPr lang="en-US" sz="2800" dirty="0" smtClean="0">
              <a:solidFill>
                <a:schemeClr val="tx1"/>
              </a:solidFill>
              <a:latin typeface="Times New Roman" pitchFamily="18" charset="0"/>
              <a:cs typeface="Times New Roman" pitchFamily="18" charset="0"/>
            </a:endParaRPr>
          </a:p>
          <a:p>
            <a:pPr marL="514350" indent="-514350" eaLnBrk="1" fontAlgn="auto" hangingPunct="1">
              <a:spcBef>
                <a:spcPts val="580"/>
              </a:spcBef>
              <a:spcAft>
                <a:spcPts val="0"/>
              </a:spcAft>
              <a:buFont typeface="Wingdings 2" pitchFamily="18" charset="2"/>
              <a:buAutoNum type="arabicPeriod"/>
              <a:defRPr/>
            </a:pPr>
            <a:r>
              <a:rPr lang="en-US" sz="2800" dirty="0" smtClean="0">
                <a:solidFill>
                  <a:schemeClr val="tx1"/>
                </a:solidFill>
                <a:latin typeface="Times New Roman" pitchFamily="18" charset="0"/>
                <a:cs typeface="Times New Roman" pitchFamily="18" charset="0"/>
              </a:rPr>
              <a:t>More concerned with external problems  rather than internal</a:t>
            </a:r>
          </a:p>
          <a:p>
            <a:pPr marL="514350" indent="-514350" eaLnBrk="1" fontAlgn="auto" hangingPunct="1">
              <a:spcBef>
                <a:spcPts val="580"/>
              </a:spcBef>
              <a:spcAft>
                <a:spcPts val="0"/>
              </a:spcAft>
              <a:buFont typeface="Wingdings 2" pitchFamily="18" charset="2"/>
              <a:buAutoNum type="arabicPeriod"/>
              <a:defRPr/>
            </a:pPr>
            <a:r>
              <a:rPr lang="en-US" sz="2800" dirty="0" smtClean="0">
                <a:solidFill>
                  <a:schemeClr val="tx1"/>
                </a:solidFill>
                <a:latin typeface="Times New Roman" pitchFamily="18" charset="0"/>
                <a:cs typeface="Times New Roman" pitchFamily="18" charset="0"/>
              </a:rPr>
              <a:t>It includes tactics used by the opponents </a:t>
            </a:r>
          </a:p>
          <a:p>
            <a:pPr marL="514350" indent="-514350" eaLnBrk="1" fontAlgn="auto" hangingPunct="1">
              <a:spcBef>
                <a:spcPts val="580"/>
              </a:spcBef>
              <a:spcAft>
                <a:spcPts val="0"/>
              </a:spcAft>
              <a:buFont typeface="Wingdings 2" pitchFamily="18" charset="2"/>
              <a:buAutoNum type="arabicPeriod"/>
              <a:defRPr/>
            </a:pPr>
            <a:r>
              <a:rPr lang="en-US" sz="2800" dirty="0" smtClean="0">
                <a:solidFill>
                  <a:schemeClr val="tx1"/>
                </a:solidFill>
                <a:latin typeface="Times New Roman" pitchFamily="18" charset="0"/>
                <a:cs typeface="Times New Roman" pitchFamily="18" charset="0"/>
              </a:rPr>
              <a:t>They need to be changed as per the requirements </a:t>
            </a:r>
          </a:p>
          <a:p>
            <a:pPr marL="514350" indent="-514350" eaLnBrk="1" fontAlgn="auto" hangingPunct="1">
              <a:spcBef>
                <a:spcPts val="580"/>
              </a:spcBef>
              <a:spcAft>
                <a:spcPts val="0"/>
              </a:spcAft>
              <a:buFont typeface="Wingdings 2" pitchFamily="18" charset="2"/>
              <a:buAutoNum type="arabicPeriod"/>
              <a:defRPr/>
            </a:pPr>
            <a:r>
              <a:rPr lang="en-US" sz="2800" dirty="0" smtClean="0">
                <a:solidFill>
                  <a:schemeClr val="tx1"/>
                </a:solidFill>
                <a:latin typeface="Times New Roman" pitchFamily="18" charset="0"/>
                <a:cs typeface="Times New Roman" pitchFamily="18" charset="0"/>
              </a:rPr>
              <a:t>Formulated only at the top level</a:t>
            </a:r>
          </a:p>
        </p:txBody>
      </p:sp>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29</a:t>
            </a:fld>
            <a:endParaRPr lang="en-US" dirty="0"/>
          </a:p>
        </p:txBody>
      </p:sp>
    </p:spTree>
    <p:extLst>
      <p:ext uri="{BB962C8B-B14F-4D97-AF65-F5344CB8AC3E}">
        <p14:creationId xmlns:p14="http://schemas.microsoft.com/office/powerpoint/2010/main" val="283479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What Is Planning?â¢âDetermination of future course of actions in advanceââ¢It is the blue print of action and operation.â¢P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088" y="155131"/>
            <a:ext cx="11377541" cy="6406556"/>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3</a:t>
            </a:fld>
            <a:endParaRPr lang="en-US" dirty="0"/>
          </a:p>
        </p:txBody>
      </p:sp>
    </p:spTree>
    <p:extLst>
      <p:ext uri="{BB962C8B-B14F-4D97-AF65-F5344CB8AC3E}">
        <p14:creationId xmlns:p14="http://schemas.microsoft.com/office/powerpoint/2010/main" val="21287264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122589"/>
            <a:ext cx="7620000" cy="428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567" y="1301296"/>
            <a:ext cx="3791176" cy="460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30</a:t>
            </a:fld>
            <a:endParaRPr lang="en-US" dirty="0"/>
          </a:p>
        </p:txBody>
      </p:sp>
    </p:spTree>
    <p:extLst>
      <p:ext uri="{BB962C8B-B14F-4D97-AF65-F5344CB8AC3E}">
        <p14:creationId xmlns:p14="http://schemas.microsoft.com/office/powerpoint/2010/main" val="22018337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315" y="185056"/>
            <a:ext cx="10972800" cy="805543"/>
          </a:xfrm>
        </p:spPr>
        <p:txBody>
          <a:bodyPr/>
          <a:lstStyle/>
          <a:p>
            <a:r>
              <a:rPr lang="en-IN" sz="4400" b="1" dirty="0" smtClean="0">
                <a:solidFill>
                  <a:schemeClr val="tx1"/>
                </a:solidFill>
                <a:effectLst/>
                <a:latin typeface="Times New Roman" pitchFamily="18" charset="0"/>
                <a:cs typeface="Times New Roman" pitchFamily="18" charset="0"/>
              </a:rPr>
              <a:t>Policies</a:t>
            </a:r>
            <a:endParaRPr lang="en-IN" sz="4400" b="1" dirty="0">
              <a:solidFill>
                <a:schemeClr val="tx1"/>
              </a:solidFill>
              <a:effectLst/>
              <a:latin typeface="Times New Roman" pitchFamily="18" charset="0"/>
              <a:cs typeface="Times New Roman" pitchFamily="18" charset="0"/>
            </a:endParaRPr>
          </a:p>
        </p:txBody>
      </p:sp>
      <p:sp>
        <p:nvSpPr>
          <p:cNvPr id="3" name="TextBox 2"/>
          <p:cNvSpPr txBox="1"/>
          <p:nvPr/>
        </p:nvSpPr>
        <p:spPr>
          <a:xfrm>
            <a:off x="293914" y="1240971"/>
            <a:ext cx="6727372" cy="5293757"/>
          </a:xfrm>
          <a:prstGeom prst="rect">
            <a:avLst/>
          </a:prstGeom>
          <a:noFill/>
        </p:spPr>
        <p:txBody>
          <a:bodyPr wrap="square" rtlCol="0">
            <a:spAutoFit/>
          </a:bodyPr>
          <a:lstStyle/>
          <a:p>
            <a:pPr marL="285750" indent="-285750">
              <a:buFont typeface="Arial" pitchFamily="34" charset="0"/>
              <a:buChar char="•"/>
            </a:pPr>
            <a:r>
              <a:rPr lang="en-IN" sz="2600" dirty="0" smtClean="0">
                <a:latin typeface="Times New Roman" pitchFamily="18" charset="0"/>
                <a:cs typeface="Times New Roman" pitchFamily="18" charset="0"/>
              </a:rPr>
              <a:t>Policies are the framework/ statements that guide decision making, </a:t>
            </a:r>
          </a:p>
          <a:p>
            <a:pPr marL="285750" indent="-285750">
              <a:buFont typeface="Arial" pitchFamily="34" charset="0"/>
              <a:buChar char="•"/>
            </a:pPr>
            <a:r>
              <a:rPr lang="en-US" sz="2600" dirty="0">
                <a:latin typeface="Times New Roman" pitchFamily="18" charset="0"/>
                <a:cs typeface="Times New Roman" pitchFamily="18" charset="0"/>
              </a:rPr>
              <a:t>Policies provide the </a:t>
            </a:r>
            <a:r>
              <a:rPr lang="en-US" sz="2600" dirty="0" smtClean="0">
                <a:latin typeface="Times New Roman" pitchFamily="18" charset="0"/>
                <a:cs typeface="Times New Roman" pitchFamily="18" charset="0"/>
              </a:rPr>
              <a:t>boundaries </a:t>
            </a:r>
            <a:r>
              <a:rPr lang="en-US" sz="2600" dirty="0">
                <a:latin typeface="Times New Roman" pitchFamily="18" charset="0"/>
                <a:cs typeface="Times New Roman" pitchFamily="18" charset="0"/>
              </a:rPr>
              <a:t>within which the decision makers are expected to operate while making decisions related to an </a:t>
            </a:r>
            <a:r>
              <a:rPr lang="en-US" sz="2600" dirty="0" smtClean="0">
                <a:latin typeface="Times New Roman" pitchFamily="18" charset="0"/>
                <a:cs typeface="Times New Roman" pitchFamily="18" charset="0"/>
              </a:rPr>
              <a:t>organization</a:t>
            </a:r>
          </a:p>
          <a:p>
            <a:pPr marL="285750" indent="-285750">
              <a:buFont typeface="Arial" pitchFamily="34" charset="0"/>
              <a:buChar char="•"/>
            </a:pPr>
            <a:endParaRPr lang="en-US" sz="2600" dirty="0">
              <a:latin typeface="Times New Roman" pitchFamily="18" charset="0"/>
              <a:cs typeface="Times New Roman" pitchFamily="18" charset="0"/>
            </a:endParaRPr>
          </a:p>
          <a:p>
            <a:r>
              <a:rPr lang="en-US" sz="2600" dirty="0" err="1" smtClean="0">
                <a:latin typeface="Times New Roman" pitchFamily="18" charset="0"/>
                <a:cs typeface="Times New Roman" pitchFamily="18" charset="0"/>
              </a:rPr>
              <a:t>Eg</a:t>
            </a:r>
            <a:r>
              <a:rPr lang="en-US" sz="2600" dirty="0" smtClean="0">
                <a:latin typeface="Times New Roman" pitchFamily="18" charset="0"/>
                <a:cs typeface="Times New Roman" pitchFamily="18" charset="0"/>
              </a:rPr>
              <a:t>. </a:t>
            </a:r>
          </a:p>
          <a:p>
            <a:r>
              <a:rPr lang="en-US" sz="2600" dirty="0" smtClean="0">
                <a:latin typeface="Times New Roman" pitchFamily="18" charset="0"/>
                <a:cs typeface="Times New Roman" pitchFamily="18" charset="0"/>
              </a:rPr>
              <a:t>Credit Period cannot be extended beyond 30 days</a:t>
            </a:r>
          </a:p>
          <a:p>
            <a:r>
              <a:rPr lang="en-US" sz="2600" dirty="0" smtClean="0">
                <a:latin typeface="Times New Roman" pitchFamily="18" charset="0"/>
                <a:cs typeface="Times New Roman" pitchFamily="18" charset="0"/>
              </a:rPr>
              <a:t>Policy of No Credit, Only Cash</a:t>
            </a:r>
          </a:p>
          <a:p>
            <a:r>
              <a:rPr lang="en-US" sz="2600" dirty="0" smtClean="0">
                <a:latin typeface="Times New Roman" pitchFamily="18" charset="0"/>
                <a:cs typeface="Times New Roman" pitchFamily="18" charset="0"/>
              </a:rPr>
              <a:t>Policy of Salary Increments to be done at 10% per annum </a:t>
            </a:r>
            <a:endParaRPr lang="en-IN" sz="2600" dirty="0">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8114" y="1846490"/>
            <a:ext cx="4876800" cy="436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ate Placeholder 4"/>
          <p:cNvSpPr>
            <a:spLocks noGrp="1"/>
          </p:cNvSpPr>
          <p:nvPr>
            <p:ph type="dt" sz="half" idx="10"/>
          </p:nvPr>
        </p:nvSpPr>
        <p:spPr/>
        <p:txBody>
          <a:bodyPr/>
          <a:lstStyle/>
          <a:p>
            <a:r>
              <a:rPr lang="en-US" smtClean="0"/>
              <a:t>POM, Unit 2</a:t>
            </a:r>
            <a:endParaRPr lang="en-US" dirty="0"/>
          </a:p>
        </p:txBody>
      </p:sp>
      <p:sp>
        <p:nvSpPr>
          <p:cNvPr id="6" name="Footer Placeholder 5"/>
          <p:cNvSpPr>
            <a:spLocks noGrp="1"/>
          </p:cNvSpPr>
          <p:nvPr>
            <p:ph type="ftr" sz="quarter" idx="11"/>
          </p:nvPr>
        </p:nvSpPr>
        <p:spPr/>
        <p:txBody>
          <a:bodyPr/>
          <a:lstStyle/>
          <a:p>
            <a:r>
              <a:rPr lang="en-US" smtClean="0"/>
              <a:t>Dr.Rupal Shroff - TCSC</a:t>
            </a:r>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31</a:t>
            </a:fld>
            <a:endParaRPr lang="en-US" dirty="0"/>
          </a:p>
        </p:txBody>
      </p:sp>
    </p:spTree>
    <p:extLst>
      <p:ext uri="{BB962C8B-B14F-4D97-AF65-F5344CB8AC3E}">
        <p14:creationId xmlns:p14="http://schemas.microsoft.com/office/powerpoint/2010/main" val="8690016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76942"/>
            <a:ext cx="10972800" cy="1023257"/>
          </a:xfrm>
        </p:spPr>
        <p:txBody>
          <a:bodyPr/>
          <a:lstStyle/>
          <a:p>
            <a:r>
              <a:rPr lang="en-IN" sz="4400" b="1" dirty="0" smtClean="0">
                <a:solidFill>
                  <a:schemeClr val="tx1"/>
                </a:solidFill>
                <a:effectLst/>
                <a:latin typeface="Times New Roman" pitchFamily="18" charset="0"/>
                <a:cs typeface="Times New Roman" pitchFamily="18" charset="0"/>
              </a:rPr>
              <a:t>Procedures</a:t>
            </a:r>
            <a:endParaRPr lang="en-IN" sz="4400" b="1" dirty="0">
              <a:solidFill>
                <a:schemeClr val="tx1"/>
              </a:solidFill>
              <a:effectLst/>
              <a:latin typeface="Times New Roman" pitchFamily="18" charset="0"/>
              <a:cs typeface="Times New Roman" pitchFamily="18" charset="0"/>
            </a:endParaRPr>
          </a:p>
        </p:txBody>
      </p:sp>
      <p:sp>
        <p:nvSpPr>
          <p:cNvPr id="3" name="TextBox 2"/>
          <p:cNvSpPr txBox="1"/>
          <p:nvPr/>
        </p:nvSpPr>
        <p:spPr>
          <a:xfrm>
            <a:off x="544286" y="1817915"/>
            <a:ext cx="6193972" cy="4893647"/>
          </a:xfrm>
          <a:prstGeom prst="rect">
            <a:avLst/>
          </a:prstGeom>
          <a:noFill/>
        </p:spPr>
        <p:txBody>
          <a:bodyPr wrap="square" rtlCol="0">
            <a:spAutoFit/>
          </a:bodyPr>
          <a:lstStyle/>
          <a:p>
            <a:pPr marL="285750" indent="-285750">
              <a:lnSpc>
                <a:spcPct val="150000"/>
              </a:lnSpc>
              <a:buFont typeface="Arial" pitchFamily="34" charset="0"/>
              <a:buChar char="•"/>
            </a:pPr>
            <a:r>
              <a:rPr lang="en-IN" sz="2600" dirty="0" smtClean="0">
                <a:latin typeface="Times New Roman" pitchFamily="18" charset="0"/>
                <a:cs typeface="Times New Roman" pitchFamily="18" charset="0"/>
              </a:rPr>
              <a:t>Procedures are plans that establish proper method for undertaking activities</a:t>
            </a:r>
          </a:p>
          <a:p>
            <a:pPr marL="285750" indent="-285750">
              <a:lnSpc>
                <a:spcPct val="150000"/>
              </a:lnSpc>
              <a:buFont typeface="Arial" pitchFamily="34" charset="0"/>
              <a:buChar char="•"/>
            </a:pPr>
            <a:r>
              <a:rPr lang="en-IN" sz="2600" dirty="0" smtClean="0">
                <a:latin typeface="Times New Roman" pitchFamily="18" charset="0"/>
                <a:cs typeface="Times New Roman" pitchFamily="18" charset="0"/>
              </a:rPr>
              <a:t>AN established methodology /  series of steps to perform the task</a:t>
            </a:r>
          </a:p>
          <a:p>
            <a:pPr marL="285750" indent="-285750">
              <a:lnSpc>
                <a:spcPct val="150000"/>
              </a:lnSpc>
              <a:buFontTx/>
              <a:buChar char="-"/>
            </a:pPr>
            <a:endParaRPr lang="en-IN" sz="2600" dirty="0">
              <a:latin typeface="Times New Roman" pitchFamily="18" charset="0"/>
              <a:cs typeface="Times New Roman" pitchFamily="18" charset="0"/>
            </a:endParaRPr>
          </a:p>
          <a:p>
            <a:pPr marL="285750" indent="-285750">
              <a:lnSpc>
                <a:spcPct val="150000"/>
              </a:lnSpc>
              <a:buFontTx/>
              <a:buChar char="-"/>
            </a:pPr>
            <a:r>
              <a:rPr lang="en-IN" sz="2600" dirty="0" err="1" smtClean="0">
                <a:latin typeface="Times New Roman" pitchFamily="18" charset="0"/>
                <a:cs typeface="Times New Roman" pitchFamily="18" charset="0"/>
              </a:rPr>
              <a:t>Eg</a:t>
            </a:r>
            <a:r>
              <a:rPr lang="en-IN" sz="2600" dirty="0" smtClean="0">
                <a:latin typeface="Times New Roman" pitchFamily="18" charset="0"/>
                <a:cs typeface="Times New Roman" pitchFamily="18" charset="0"/>
              </a:rPr>
              <a:t>.</a:t>
            </a:r>
          </a:p>
          <a:p>
            <a:pPr marL="285750" indent="-285750">
              <a:lnSpc>
                <a:spcPct val="150000"/>
              </a:lnSpc>
              <a:buFontTx/>
              <a:buChar char="-"/>
            </a:pPr>
            <a:r>
              <a:rPr lang="en-IN" sz="2600" dirty="0" smtClean="0">
                <a:latin typeface="Times New Roman" pitchFamily="18" charset="0"/>
                <a:cs typeface="Times New Roman" pitchFamily="18" charset="0"/>
              </a:rPr>
              <a:t>Registration Procedure</a:t>
            </a:r>
          </a:p>
          <a:p>
            <a:pPr marL="285750" indent="-285750">
              <a:lnSpc>
                <a:spcPct val="150000"/>
              </a:lnSpc>
              <a:buFontTx/>
              <a:buChar char="-"/>
            </a:pPr>
            <a:r>
              <a:rPr lang="en-IN" sz="2600" dirty="0" smtClean="0">
                <a:latin typeface="Times New Roman" pitchFamily="18" charset="0"/>
                <a:cs typeface="Times New Roman" pitchFamily="18" charset="0"/>
              </a:rPr>
              <a:t>Sales Procedure</a:t>
            </a:r>
            <a:endParaRPr lang="en-IN" sz="2600" dirty="0">
              <a:latin typeface="Times New Roman" pitchFamily="18" charset="0"/>
              <a:cs typeface="Times New Roman" pitchFamily="18" charset="0"/>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3687" y="1796143"/>
            <a:ext cx="480060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32</a:t>
            </a:fld>
            <a:endParaRPr lang="en-US" dirty="0"/>
          </a:p>
        </p:txBody>
      </p:sp>
    </p:spTree>
    <p:extLst>
      <p:ext uri="{BB962C8B-B14F-4D97-AF65-F5344CB8AC3E}">
        <p14:creationId xmlns:p14="http://schemas.microsoft.com/office/powerpoint/2010/main" val="42251130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4400" b="1" dirty="0" smtClean="0">
                <a:solidFill>
                  <a:schemeClr val="tx1"/>
                </a:solidFill>
                <a:effectLst/>
                <a:latin typeface="Times New Roman" pitchFamily="18" charset="0"/>
                <a:cs typeface="Times New Roman" pitchFamily="18" charset="0"/>
              </a:rPr>
              <a:t>Rules</a:t>
            </a:r>
            <a:endParaRPr lang="en-IN" sz="4400" b="1" dirty="0">
              <a:solidFill>
                <a:schemeClr val="tx1"/>
              </a:solidFill>
              <a:effectLst/>
              <a:latin typeface="Times New Roman" pitchFamily="18" charset="0"/>
              <a:cs typeface="Times New Roman" pitchFamily="18" charset="0"/>
            </a:endParaRPr>
          </a:p>
        </p:txBody>
      </p:sp>
      <p:sp>
        <p:nvSpPr>
          <p:cNvPr id="3" name="TextBox 2"/>
          <p:cNvSpPr txBox="1"/>
          <p:nvPr/>
        </p:nvSpPr>
        <p:spPr>
          <a:xfrm>
            <a:off x="217714" y="1915886"/>
            <a:ext cx="5704115" cy="4221605"/>
          </a:xfrm>
          <a:prstGeom prst="rect">
            <a:avLst/>
          </a:prstGeom>
          <a:noFill/>
        </p:spPr>
        <p:txBody>
          <a:bodyPr wrap="square" rtlCol="0">
            <a:spAutoFit/>
          </a:bodyPr>
          <a:lstStyle/>
          <a:p>
            <a:pPr marL="285750" indent="-285750">
              <a:lnSpc>
                <a:spcPct val="150000"/>
              </a:lnSpc>
              <a:buFont typeface="Arial" pitchFamily="34" charset="0"/>
              <a:buChar char="•"/>
            </a:pPr>
            <a:r>
              <a:rPr lang="en-IN" sz="2600" dirty="0" smtClean="0">
                <a:latin typeface="Times New Roman" pitchFamily="18" charset="0"/>
                <a:cs typeface="Times New Roman" pitchFamily="18" charset="0"/>
              </a:rPr>
              <a:t>Rules are specific statements of what should be done/ should not be done in certain situations in an organisation.</a:t>
            </a:r>
          </a:p>
          <a:p>
            <a:pPr marL="285750" indent="-285750">
              <a:lnSpc>
                <a:spcPct val="150000"/>
              </a:lnSpc>
              <a:buFont typeface="Arial" pitchFamily="34" charset="0"/>
              <a:buChar char="•"/>
            </a:pPr>
            <a:endParaRPr lang="en-IN" sz="2600" dirty="0">
              <a:latin typeface="Times New Roman" pitchFamily="18" charset="0"/>
              <a:cs typeface="Times New Roman" pitchFamily="18" charset="0"/>
            </a:endParaRPr>
          </a:p>
          <a:p>
            <a:pPr>
              <a:lnSpc>
                <a:spcPct val="150000"/>
              </a:lnSpc>
            </a:pPr>
            <a:r>
              <a:rPr lang="en-IN" sz="2600" dirty="0" err="1" smtClean="0">
                <a:latin typeface="Times New Roman" pitchFamily="18" charset="0"/>
                <a:cs typeface="Times New Roman" pitchFamily="18" charset="0"/>
              </a:rPr>
              <a:t>Eg</a:t>
            </a:r>
            <a:r>
              <a:rPr lang="en-IN" sz="2600" dirty="0" smtClean="0">
                <a:latin typeface="Times New Roman" pitchFamily="18" charset="0"/>
                <a:cs typeface="Times New Roman" pitchFamily="18" charset="0"/>
              </a:rPr>
              <a:t>. </a:t>
            </a:r>
          </a:p>
          <a:p>
            <a:pPr>
              <a:lnSpc>
                <a:spcPct val="150000"/>
              </a:lnSpc>
            </a:pPr>
            <a:r>
              <a:rPr lang="en-IN" sz="2600" dirty="0" smtClean="0">
                <a:latin typeface="Times New Roman" pitchFamily="18" charset="0"/>
                <a:cs typeface="Times New Roman" pitchFamily="18" charset="0"/>
              </a:rPr>
              <a:t>No Smoking in the Company premises</a:t>
            </a:r>
          </a:p>
          <a:p>
            <a:pPr>
              <a:lnSpc>
                <a:spcPct val="150000"/>
              </a:lnSpc>
            </a:pPr>
            <a:r>
              <a:rPr lang="en-IN" sz="2600" dirty="0" smtClean="0">
                <a:latin typeface="Times New Roman" pitchFamily="18" charset="0"/>
                <a:cs typeface="Times New Roman" pitchFamily="18" charset="0"/>
              </a:rPr>
              <a:t>No Bribery in Company premises</a:t>
            </a:r>
            <a:endParaRPr lang="en-IN" sz="2600"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9519" y="2296885"/>
            <a:ext cx="6162481" cy="4127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33</a:t>
            </a:fld>
            <a:endParaRPr lang="en-US" dirty="0"/>
          </a:p>
        </p:txBody>
      </p:sp>
    </p:spTree>
    <p:extLst>
      <p:ext uri="{BB962C8B-B14F-4D97-AF65-F5344CB8AC3E}">
        <p14:creationId xmlns:p14="http://schemas.microsoft.com/office/powerpoint/2010/main" val="2435378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990600"/>
          </a:xfrm>
        </p:spPr>
        <p:txBody>
          <a:bodyPr/>
          <a:lstStyle/>
          <a:p>
            <a:r>
              <a:rPr lang="en-IN" sz="4400" b="1" dirty="0" smtClean="0">
                <a:solidFill>
                  <a:schemeClr val="tx1"/>
                </a:solidFill>
                <a:effectLst/>
                <a:latin typeface="Times New Roman" pitchFamily="18" charset="0"/>
                <a:cs typeface="Times New Roman" pitchFamily="18" charset="0"/>
              </a:rPr>
              <a:t>Programmes</a:t>
            </a:r>
            <a:endParaRPr lang="en-IN" sz="4400" b="1" dirty="0">
              <a:solidFill>
                <a:schemeClr val="tx1"/>
              </a:solidFill>
              <a:effectLst/>
              <a:latin typeface="Times New Roman" pitchFamily="18" charset="0"/>
              <a:cs typeface="Times New Roman" pitchFamily="18" charset="0"/>
            </a:endParaRPr>
          </a:p>
        </p:txBody>
      </p:sp>
      <p:sp>
        <p:nvSpPr>
          <p:cNvPr id="3" name="TextBox 2"/>
          <p:cNvSpPr txBox="1"/>
          <p:nvPr/>
        </p:nvSpPr>
        <p:spPr>
          <a:xfrm>
            <a:off x="141514" y="1796143"/>
            <a:ext cx="11821886" cy="4293483"/>
          </a:xfrm>
          <a:prstGeom prst="rect">
            <a:avLst/>
          </a:prstGeom>
          <a:noFill/>
        </p:spPr>
        <p:txBody>
          <a:bodyPr wrap="square" rtlCol="0">
            <a:spAutoFit/>
          </a:bodyPr>
          <a:lstStyle/>
          <a:p>
            <a:pPr marL="285750" indent="-285750">
              <a:lnSpc>
                <a:spcPct val="150000"/>
              </a:lnSpc>
              <a:buFont typeface="Arial" pitchFamily="34" charset="0"/>
              <a:buChar char="•"/>
            </a:pPr>
            <a:r>
              <a:rPr lang="en-IN" sz="2600" dirty="0" smtClean="0">
                <a:latin typeface="Times New Roman" pitchFamily="18" charset="0"/>
                <a:cs typeface="Times New Roman" pitchFamily="18" charset="0"/>
              </a:rPr>
              <a:t>A comprehensive plan designed to implement the policies and achieve objective of the organisation.</a:t>
            </a:r>
          </a:p>
          <a:p>
            <a:pPr marL="285750" indent="-285750">
              <a:lnSpc>
                <a:spcPct val="150000"/>
              </a:lnSpc>
              <a:buFont typeface="Arial" pitchFamily="34" charset="0"/>
              <a:buChar char="•"/>
            </a:pPr>
            <a:r>
              <a:rPr lang="en-IN" sz="2600" dirty="0" smtClean="0">
                <a:latin typeface="Times New Roman" pitchFamily="18" charset="0"/>
                <a:cs typeface="Times New Roman" pitchFamily="18" charset="0"/>
              </a:rPr>
              <a:t>Goals + Policies+ Procedures + Rules  </a:t>
            </a:r>
            <a:r>
              <a:rPr lang="en-IN" sz="2600" b="1" dirty="0" smtClean="0">
                <a:latin typeface="Times New Roman" pitchFamily="18" charset="0"/>
                <a:cs typeface="Times New Roman" pitchFamily="18" charset="0"/>
              </a:rPr>
              <a:t>======</a:t>
            </a:r>
            <a:r>
              <a:rPr lang="en-IN" sz="2600" dirty="0" smtClean="0">
                <a:latin typeface="Times New Roman" pitchFamily="18" charset="0"/>
                <a:cs typeface="Times New Roman" pitchFamily="18" charset="0"/>
              </a:rPr>
              <a:t>  Achieve Organisation Objectives</a:t>
            </a:r>
          </a:p>
          <a:p>
            <a:pPr>
              <a:lnSpc>
                <a:spcPct val="150000"/>
              </a:lnSpc>
            </a:pPr>
            <a:r>
              <a:rPr lang="en-IN" sz="2600" dirty="0" err="1" smtClean="0">
                <a:latin typeface="Times New Roman" pitchFamily="18" charset="0"/>
                <a:cs typeface="Times New Roman" pitchFamily="18" charset="0"/>
              </a:rPr>
              <a:t>Eg</a:t>
            </a:r>
            <a:r>
              <a:rPr lang="en-IN" sz="2600" dirty="0" smtClean="0">
                <a:latin typeface="Times New Roman" pitchFamily="18" charset="0"/>
                <a:cs typeface="Times New Roman" pitchFamily="18" charset="0"/>
              </a:rPr>
              <a:t>. </a:t>
            </a:r>
          </a:p>
          <a:p>
            <a:pPr>
              <a:lnSpc>
                <a:spcPct val="150000"/>
              </a:lnSpc>
            </a:pPr>
            <a:r>
              <a:rPr lang="en-IN" sz="2600" dirty="0" smtClean="0">
                <a:latin typeface="Times New Roman" pitchFamily="18" charset="0"/>
                <a:cs typeface="Times New Roman" pitchFamily="18" charset="0"/>
              </a:rPr>
              <a:t>Training Programme</a:t>
            </a:r>
          </a:p>
          <a:p>
            <a:pPr>
              <a:lnSpc>
                <a:spcPct val="150000"/>
              </a:lnSpc>
            </a:pPr>
            <a:r>
              <a:rPr lang="en-IN" sz="2600" dirty="0" smtClean="0">
                <a:latin typeface="Times New Roman" pitchFamily="18" charset="0"/>
                <a:cs typeface="Times New Roman" pitchFamily="18" charset="0"/>
              </a:rPr>
              <a:t>Marketing Programme</a:t>
            </a:r>
          </a:p>
          <a:p>
            <a:pPr>
              <a:lnSpc>
                <a:spcPct val="150000"/>
              </a:lnSpc>
            </a:pPr>
            <a:r>
              <a:rPr lang="en-IN" sz="2600" dirty="0" smtClean="0">
                <a:latin typeface="Times New Roman" pitchFamily="18" charset="0"/>
                <a:cs typeface="Times New Roman" pitchFamily="18" charset="0"/>
              </a:rPr>
              <a:t>Recruitment Programme</a:t>
            </a:r>
            <a:endParaRPr lang="en-IN" sz="2600" dirty="0">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34</a:t>
            </a:fld>
            <a:endParaRPr lang="en-US" dirty="0"/>
          </a:p>
        </p:txBody>
      </p:sp>
    </p:spTree>
    <p:extLst>
      <p:ext uri="{BB962C8B-B14F-4D97-AF65-F5344CB8AC3E}">
        <p14:creationId xmlns:p14="http://schemas.microsoft.com/office/powerpoint/2010/main" val="42895152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943" y="283029"/>
            <a:ext cx="10972800" cy="827313"/>
          </a:xfrm>
        </p:spPr>
        <p:txBody>
          <a:bodyPr/>
          <a:lstStyle/>
          <a:p>
            <a:r>
              <a:rPr lang="en-IN" sz="4400" b="1" dirty="0" smtClean="0">
                <a:solidFill>
                  <a:schemeClr val="tx1"/>
                </a:solidFill>
                <a:effectLst/>
                <a:latin typeface="Times New Roman" pitchFamily="18" charset="0"/>
                <a:cs typeface="Times New Roman" pitchFamily="18" charset="0"/>
              </a:rPr>
              <a:t>Budget</a:t>
            </a:r>
            <a:endParaRPr lang="en-IN" sz="4400" b="1" dirty="0">
              <a:solidFill>
                <a:schemeClr val="tx1"/>
              </a:solidFill>
              <a:effectLst/>
              <a:latin typeface="Times New Roman" pitchFamily="18" charset="0"/>
              <a:cs typeface="Times New Roman" pitchFamily="18" charset="0"/>
            </a:endParaRPr>
          </a:p>
        </p:txBody>
      </p:sp>
      <p:sp>
        <p:nvSpPr>
          <p:cNvPr id="3" name="TextBox 2"/>
          <p:cNvSpPr txBox="1"/>
          <p:nvPr/>
        </p:nvSpPr>
        <p:spPr>
          <a:xfrm>
            <a:off x="228599" y="1774371"/>
            <a:ext cx="11862707" cy="4893647"/>
          </a:xfrm>
          <a:prstGeom prst="rect">
            <a:avLst/>
          </a:prstGeom>
          <a:noFill/>
        </p:spPr>
        <p:txBody>
          <a:bodyPr wrap="square" rtlCol="0">
            <a:spAutoFit/>
          </a:bodyPr>
          <a:lstStyle/>
          <a:p>
            <a:pPr marL="457200" indent="-457200">
              <a:lnSpc>
                <a:spcPct val="150000"/>
              </a:lnSpc>
              <a:buFont typeface="Arial" pitchFamily="34" charset="0"/>
              <a:buChar char="•"/>
            </a:pPr>
            <a:r>
              <a:rPr lang="en-IN" sz="2600" dirty="0" smtClean="0">
                <a:latin typeface="Times New Roman" pitchFamily="18" charset="0"/>
                <a:cs typeface="Times New Roman" pitchFamily="18" charset="0"/>
              </a:rPr>
              <a:t>Budget is a statement expressed in financial terms the expected results from all the costs including labour, machine etc.</a:t>
            </a:r>
          </a:p>
          <a:p>
            <a:pPr marL="457200" indent="-457200">
              <a:lnSpc>
                <a:spcPct val="150000"/>
              </a:lnSpc>
              <a:buFont typeface="Arial" pitchFamily="34" charset="0"/>
              <a:buChar char="•"/>
            </a:pPr>
            <a:r>
              <a:rPr lang="en-IN" sz="2600" dirty="0" smtClean="0">
                <a:latin typeface="Times New Roman" pitchFamily="18" charset="0"/>
                <a:cs typeface="Times New Roman" pitchFamily="18" charset="0"/>
              </a:rPr>
              <a:t>It is a plan which expresses anticipated results in numerical terms.</a:t>
            </a:r>
          </a:p>
          <a:p>
            <a:pPr>
              <a:lnSpc>
                <a:spcPct val="150000"/>
              </a:lnSpc>
            </a:pPr>
            <a:endParaRPr lang="en-IN" sz="2600" dirty="0">
              <a:latin typeface="Times New Roman" pitchFamily="18" charset="0"/>
              <a:cs typeface="Times New Roman" pitchFamily="18" charset="0"/>
            </a:endParaRPr>
          </a:p>
          <a:p>
            <a:pPr>
              <a:lnSpc>
                <a:spcPct val="150000"/>
              </a:lnSpc>
            </a:pPr>
            <a:r>
              <a:rPr lang="en-IN" sz="2600" dirty="0" err="1" smtClean="0">
                <a:latin typeface="Times New Roman" pitchFamily="18" charset="0"/>
                <a:cs typeface="Times New Roman" pitchFamily="18" charset="0"/>
              </a:rPr>
              <a:t>Eg</a:t>
            </a:r>
            <a:r>
              <a:rPr lang="en-IN" sz="2600" dirty="0" smtClean="0">
                <a:latin typeface="Times New Roman" pitchFamily="18" charset="0"/>
                <a:cs typeface="Times New Roman" pitchFamily="18" charset="0"/>
              </a:rPr>
              <a:t>. </a:t>
            </a:r>
          </a:p>
          <a:p>
            <a:pPr>
              <a:lnSpc>
                <a:spcPct val="150000"/>
              </a:lnSpc>
            </a:pPr>
            <a:r>
              <a:rPr lang="en-IN" sz="2600" dirty="0" smtClean="0">
                <a:latin typeface="Times New Roman" pitchFamily="18" charset="0"/>
                <a:cs typeface="Times New Roman" pitchFamily="18" charset="0"/>
              </a:rPr>
              <a:t>Cash Budget</a:t>
            </a:r>
          </a:p>
          <a:p>
            <a:pPr>
              <a:lnSpc>
                <a:spcPct val="150000"/>
              </a:lnSpc>
            </a:pPr>
            <a:r>
              <a:rPr lang="en-IN" sz="2600" dirty="0" smtClean="0">
                <a:latin typeface="Times New Roman" pitchFamily="18" charset="0"/>
                <a:cs typeface="Times New Roman" pitchFamily="18" charset="0"/>
              </a:rPr>
              <a:t>Sales Budget</a:t>
            </a:r>
          </a:p>
          <a:p>
            <a:pPr>
              <a:lnSpc>
                <a:spcPct val="150000"/>
              </a:lnSpc>
            </a:pPr>
            <a:r>
              <a:rPr lang="en-IN" sz="2600" dirty="0" smtClean="0">
                <a:latin typeface="Times New Roman" pitchFamily="18" charset="0"/>
                <a:cs typeface="Times New Roman" pitchFamily="18" charset="0"/>
              </a:rPr>
              <a:t>Production Budget </a:t>
            </a:r>
            <a:endParaRPr lang="en-IN" sz="2600" dirty="0">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4612" y="3951514"/>
            <a:ext cx="6196694" cy="2754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35</a:t>
            </a:fld>
            <a:endParaRPr lang="en-US" dirty="0"/>
          </a:p>
        </p:txBody>
      </p:sp>
    </p:spTree>
    <p:extLst>
      <p:ext uri="{BB962C8B-B14F-4D97-AF65-F5344CB8AC3E}">
        <p14:creationId xmlns:p14="http://schemas.microsoft.com/office/powerpoint/2010/main" val="9826983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143" y="489858"/>
            <a:ext cx="10972800" cy="827314"/>
          </a:xfrm>
        </p:spPr>
        <p:txBody>
          <a:bodyPr/>
          <a:lstStyle/>
          <a:p>
            <a:r>
              <a:rPr lang="en-IN" sz="4400" b="1" dirty="0" smtClean="0">
                <a:solidFill>
                  <a:schemeClr val="tx1"/>
                </a:solidFill>
                <a:effectLst/>
                <a:latin typeface="Times New Roman" pitchFamily="18" charset="0"/>
                <a:cs typeface="Times New Roman" pitchFamily="18" charset="0"/>
              </a:rPr>
              <a:t>Schedules</a:t>
            </a:r>
            <a:endParaRPr lang="en-IN" sz="4400" b="1" dirty="0">
              <a:solidFill>
                <a:schemeClr val="tx1"/>
              </a:solidFill>
              <a:effectLst/>
              <a:latin typeface="Times New Roman" pitchFamily="18" charset="0"/>
              <a:cs typeface="Times New Roman" pitchFamily="18" charset="0"/>
            </a:endParaRPr>
          </a:p>
        </p:txBody>
      </p:sp>
      <p:sp>
        <p:nvSpPr>
          <p:cNvPr id="3" name="TextBox 2"/>
          <p:cNvSpPr txBox="1"/>
          <p:nvPr/>
        </p:nvSpPr>
        <p:spPr>
          <a:xfrm>
            <a:off x="424544" y="2046514"/>
            <a:ext cx="6999513" cy="1820948"/>
          </a:xfrm>
          <a:prstGeom prst="rect">
            <a:avLst/>
          </a:prstGeom>
          <a:noFill/>
        </p:spPr>
        <p:txBody>
          <a:bodyPr wrap="square" rtlCol="0">
            <a:spAutoFit/>
          </a:bodyPr>
          <a:lstStyle/>
          <a:p>
            <a:pPr marL="285750" indent="-285750">
              <a:lnSpc>
                <a:spcPct val="150000"/>
              </a:lnSpc>
              <a:buFont typeface="Arial" pitchFamily="34" charset="0"/>
              <a:buChar char="•"/>
            </a:pPr>
            <a:r>
              <a:rPr lang="en-IN" sz="2600" dirty="0" smtClean="0">
                <a:latin typeface="Times New Roman" pitchFamily="18" charset="0"/>
                <a:cs typeface="Times New Roman" pitchFamily="18" charset="0"/>
              </a:rPr>
              <a:t>A Schedule is time-table for activities. </a:t>
            </a:r>
          </a:p>
          <a:p>
            <a:pPr marL="285750" indent="-285750">
              <a:lnSpc>
                <a:spcPct val="150000"/>
              </a:lnSpc>
              <a:buFont typeface="Arial" pitchFamily="34" charset="0"/>
              <a:buChar char="•"/>
            </a:pPr>
            <a:r>
              <a:rPr lang="en-IN" sz="2600" dirty="0" smtClean="0">
                <a:latin typeface="Times New Roman" pitchFamily="18" charset="0"/>
                <a:cs typeface="Times New Roman" pitchFamily="18" charset="0"/>
              </a:rPr>
              <a:t>It indicates the start time, completion time for each and every activity</a:t>
            </a:r>
            <a:endParaRPr lang="en-IN" sz="2600" dirty="0">
              <a:latin typeface="Times New Roman" pitchFamily="18" charset="0"/>
              <a:cs typeface="Times New Roman"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4057" y="1299882"/>
            <a:ext cx="4245429" cy="5494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36</a:t>
            </a:fld>
            <a:endParaRPr lang="en-US" dirty="0"/>
          </a:p>
        </p:txBody>
      </p:sp>
    </p:spTree>
    <p:extLst>
      <p:ext uri="{BB962C8B-B14F-4D97-AF65-F5344CB8AC3E}">
        <p14:creationId xmlns:p14="http://schemas.microsoft.com/office/powerpoint/2010/main" val="13910956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98714"/>
            <a:ext cx="10972800" cy="1001486"/>
          </a:xfrm>
        </p:spPr>
        <p:txBody>
          <a:bodyPr/>
          <a:lstStyle/>
          <a:p>
            <a:r>
              <a:rPr lang="en-IN" sz="4400" b="1" dirty="0">
                <a:solidFill>
                  <a:schemeClr val="tx1"/>
                </a:solidFill>
                <a:effectLst/>
                <a:latin typeface="Times New Roman" pitchFamily="18" charset="0"/>
                <a:cs typeface="Times New Roman" pitchFamily="18" charset="0"/>
              </a:rPr>
              <a:t>P</a:t>
            </a:r>
            <a:r>
              <a:rPr lang="en-IN" sz="4400" b="1" dirty="0" smtClean="0">
                <a:solidFill>
                  <a:schemeClr val="tx1"/>
                </a:solidFill>
                <a:effectLst/>
                <a:latin typeface="Times New Roman" pitchFamily="18" charset="0"/>
                <a:cs typeface="Times New Roman" pitchFamily="18" charset="0"/>
              </a:rPr>
              <a:t>rojects</a:t>
            </a:r>
            <a:endParaRPr lang="en-IN" sz="4400" b="1" dirty="0">
              <a:solidFill>
                <a:schemeClr val="tx1"/>
              </a:solidFill>
              <a:effectLst/>
              <a:latin typeface="Times New Roman" pitchFamily="18" charset="0"/>
              <a:cs typeface="Times New Roman" pitchFamily="18" charset="0"/>
            </a:endParaRPr>
          </a:p>
        </p:txBody>
      </p:sp>
      <p:sp>
        <p:nvSpPr>
          <p:cNvPr id="3" name="TextBox 2"/>
          <p:cNvSpPr txBox="1"/>
          <p:nvPr/>
        </p:nvSpPr>
        <p:spPr>
          <a:xfrm>
            <a:off x="446314" y="2068286"/>
            <a:ext cx="10863943" cy="3621441"/>
          </a:xfrm>
          <a:prstGeom prst="rect">
            <a:avLst/>
          </a:prstGeom>
          <a:noFill/>
        </p:spPr>
        <p:txBody>
          <a:bodyPr wrap="square" rtlCol="0">
            <a:spAutoFit/>
          </a:bodyPr>
          <a:lstStyle/>
          <a:p>
            <a:pPr marL="285750" indent="-285750">
              <a:lnSpc>
                <a:spcPct val="150000"/>
              </a:lnSpc>
              <a:buFont typeface="Arial" pitchFamily="34" charset="0"/>
              <a:buChar char="•"/>
            </a:pPr>
            <a:r>
              <a:rPr lang="en-IN" sz="2600" dirty="0" smtClean="0">
                <a:latin typeface="Times New Roman" pitchFamily="18" charset="0"/>
                <a:cs typeface="Times New Roman" pitchFamily="18" charset="0"/>
              </a:rPr>
              <a:t>A single activity/ work of special nature requiring expertise from different departments.</a:t>
            </a:r>
          </a:p>
          <a:p>
            <a:pPr marL="285750" indent="-285750">
              <a:lnSpc>
                <a:spcPct val="150000"/>
              </a:lnSpc>
              <a:buFont typeface="Arial" pitchFamily="34" charset="0"/>
              <a:buChar char="•"/>
            </a:pPr>
            <a:endParaRPr lang="en-IN" sz="2600" dirty="0">
              <a:latin typeface="Times New Roman" pitchFamily="18" charset="0"/>
              <a:cs typeface="Times New Roman" pitchFamily="18" charset="0"/>
            </a:endParaRPr>
          </a:p>
          <a:p>
            <a:pPr>
              <a:lnSpc>
                <a:spcPct val="150000"/>
              </a:lnSpc>
            </a:pPr>
            <a:r>
              <a:rPr lang="en-IN" sz="2600" dirty="0" err="1" smtClean="0">
                <a:latin typeface="Times New Roman" pitchFamily="18" charset="0"/>
                <a:cs typeface="Times New Roman" pitchFamily="18" charset="0"/>
              </a:rPr>
              <a:t>Eg</a:t>
            </a:r>
            <a:r>
              <a:rPr lang="en-IN" sz="2600" dirty="0" smtClean="0">
                <a:latin typeface="Times New Roman" pitchFamily="18" charset="0"/>
                <a:cs typeface="Times New Roman" pitchFamily="18" charset="0"/>
              </a:rPr>
              <a:t>. </a:t>
            </a:r>
          </a:p>
          <a:p>
            <a:pPr>
              <a:lnSpc>
                <a:spcPct val="150000"/>
              </a:lnSpc>
            </a:pPr>
            <a:r>
              <a:rPr lang="en-IN" sz="2600" dirty="0" smtClean="0">
                <a:latin typeface="Times New Roman" pitchFamily="18" charset="0"/>
                <a:cs typeface="Times New Roman" pitchFamily="18" charset="0"/>
              </a:rPr>
              <a:t>Market Research Project</a:t>
            </a:r>
          </a:p>
          <a:p>
            <a:pPr>
              <a:lnSpc>
                <a:spcPct val="150000"/>
              </a:lnSpc>
            </a:pPr>
            <a:r>
              <a:rPr lang="en-IN" sz="2600" dirty="0" smtClean="0">
                <a:latin typeface="Times New Roman" pitchFamily="18" charset="0"/>
                <a:cs typeface="Times New Roman" pitchFamily="18" charset="0"/>
              </a:rPr>
              <a:t>Product launch project</a:t>
            </a:r>
            <a:endParaRPr lang="en-IN" sz="2600" dirty="0">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37</a:t>
            </a:fld>
            <a:endParaRPr lang="en-US" dirty="0"/>
          </a:p>
        </p:txBody>
      </p:sp>
    </p:spTree>
    <p:extLst>
      <p:ext uri="{BB962C8B-B14F-4D97-AF65-F5344CB8AC3E}">
        <p14:creationId xmlns:p14="http://schemas.microsoft.com/office/powerpoint/2010/main" val="37805112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740229"/>
          </a:xfrm>
        </p:spPr>
        <p:txBody>
          <a:bodyPr/>
          <a:lstStyle/>
          <a:p>
            <a:r>
              <a:rPr lang="en-IN" dirty="0" smtClean="0"/>
              <a:t>Essentials of a Good Plan</a:t>
            </a:r>
            <a:endParaRPr lang="en-IN"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980568901"/>
              </p:ext>
            </p:extLst>
          </p:nvPr>
        </p:nvGraphicFramePr>
        <p:xfrm>
          <a:off x="239486" y="783772"/>
          <a:ext cx="11647714" cy="59218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38</a:t>
            </a:fld>
            <a:endParaRPr lang="en-US" dirty="0"/>
          </a:p>
        </p:txBody>
      </p:sp>
    </p:spTree>
    <p:extLst>
      <p:ext uri="{BB962C8B-B14F-4D97-AF65-F5344CB8AC3E}">
        <p14:creationId xmlns:p14="http://schemas.microsoft.com/office/powerpoint/2010/main" val="13385645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685800"/>
          </a:xfrm>
        </p:spPr>
        <p:txBody>
          <a:bodyPr/>
          <a:lstStyle/>
          <a:p>
            <a:r>
              <a:rPr lang="en-IN" dirty="0" smtClean="0"/>
              <a:t>Advantages of Planning</a:t>
            </a:r>
            <a:endParaRPr lang="en-IN"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980271397"/>
              </p:ext>
            </p:extLst>
          </p:nvPr>
        </p:nvGraphicFramePr>
        <p:xfrm>
          <a:off x="195943" y="696686"/>
          <a:ext cx="11821885" cy="60524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39</a:t>
            </a:fld>
            <a:endParaRPr lang="en-US" dirty="0"/>
          </a:p>
        </p:txBody>
      </p:sp>
    </p:spTree>
    <p:extLst>
      <p:ext uri="{BB962C8B-B14F-4D97-AF65-F5344CB8AC3E}">
        <p14:creationId xmlns:p14="http://schemas.microsoft.com/office/powerpoint/2010/main" val="4095501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efinitions:â¢ âGenerally speaking, planning is deciding in advance what is to be doneâ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327" y="142497"/>
            <a:ext cx="11943159" cy="6496617"/>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4</a:t>
            </a:fld>
            <a:endParaRPr lang="en-US" dirty="0"/>
          </a:p>
        </p:txBody>
      </p:sp>
    </p:spTree>
    <p:extLst>
      <p:ext uri="{BB962C8B-B14F-4D97-AF65-F5344CB8AC3E}">
        <p14:creationId xmlns:p14="http://schemas.microsoft.com/office/powerpoint/2010/main" val="10729331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838200"/>
          </a:xfrm>
        </p:spPr>
        <p:txBody>
          <a:bodyPr/>
          <a:lstStyle/>
          <a:p>
            <a:r>
              <a:rPr lang="en-IN" dirty="0" smtClean="0"/>
              <a:t>Limitations of Planning</a:t>
            </a:r>
            <a:endParaRPr lang="en-IN" dirty="0"/>
          </a:p>
        </p:txBody>
      </p:sp>
      <p:sp>
        <p:nvSpPr>
          <p:cNvPr id="3" name="Content Placeholder 2"/>
          <p:cNvSpPr>
            <a:spLocks noGrp="1"/>
          </p:cNvSpPr>
          <p:nvPr>
            <p:ph idx="1"/>
          </p:nvPr>
        </p:nvSpPr>
        <p:spPr>
          <a:xfrm>
            <a:off x="174171" y="1208314"/>
            <a:ext cx="11691258" cy="5105399"/>
          </a:xfrm>
        </p:spPr>
        <p:txBody>
          <a:bodyPr>
            <a:normAutofit/>
          </a:bodyPr>
          <a:lstStyle/>
          <a:p>
            <a:pPr algn="just"/>
            <a:r>
              <a:rPr lang="en-IN" dirty="0" smtClean="0">
                <a:solidFill>
                  <a:schemeClr val="tx1"/>
                </a:solidFill>
                <a:latin typeface="Times New Roman" pitchFamily="18" charset="0"/>
                <a:cs typeface="Times New Roman" pitchFamily="18" charset="0"/>
              </a:rPr>
              <a:t>Time-consuming</a:t>
            </a:r>
          </a:p>
          <a:p>
            <a:pPr algn="just"/>
            <a:r>
              <a:rPr lang="en-IN" dirty="0" smtClean="0">
                <a:solidFill>
                  <a:schemeClr val="tx1"/>
                </a:solidFill>
                <a:latin typeface="Times New Roman" pitchFamily="18" charset="0"/>
                <a:cs typeface="Times New Roman" pitchFamily="18" charset="0"/>
              </a:rPr>
              <a:t>Expense to the Organisation</a:t>
            </a:r>
          </a:p>
          <a:p>
            <a:pPr algn="just"/>
            <a:r>
              <a:rPr lang="en-IN" dirty="0" smtClean="0">
                <a:solidFill>
                  <a:schemeClr val="tx1"/>
                </a:solidFill>
                <a:latin typeface="Times New Roman" pitchFamily="18" charset="0"/>
                <a:cs typeface="Times New Roman" pitchFamily="18" charset="0"/>
              </a:rPr>
              <a:t>Limited Practical Value – planning for long term</a:t>
            </a:r>
          </a:p>
          <a:p>
            <a:pPr algn="just"/>
            <a:r>
              <a:rPr lang="en-IN" dirty="0" smtClean="0">
                <a:solidFill>
                  <a:schemeClr val="tx1"/>
                </a:solidFill>
                <a:latin typeface="Times New Roman" pitchFamily="18" charset="0"/>
                <a:cs typeface="Times New Roman" pitchFamily="18" charset="0"/>
              </a:rPr>
              <a:t>Changes in Environmental factors/ situations make planning ineffective</a:t>
            </a:r>
          </a:p>
          <a:p>
            <a:pPr algn="just"/>
            <a:r>
              <a:rPr lang="en-IN" dirty="0" smtClean="0">
                <a:solidFill>
                  <a:schemeClr val="tx1"/>
                </a:solidFill>
                <a:latin typeface="Times New Roman" pitchFamily="18" charset="0"/>
                <a:cs typeface="Times New Roman" pitchFamily="18" charset="0"/>
              </a:rPr>
              <a:t>Difficult to source accurate information / data</a:t>
            </a:r>
          </a:p>
          <a:p>
            <a:pPr algn="just"/>
            <a:r>
              <a:rPr lang="en-IN" dirty="0" smtClean="0">
                <a:solidFill>
                  <a:schemeClr val="tx1"/>
                </a:solidFill>
                <a:latin typeface="Times New Roman" pitchFamily="18" charset="0"/>
                <a:cs typeface="Times New Roman" pitchFamily="18" charset="0"/>
              </a:rPr>
              <a:t>Causes frustration with deviations</a:t>
            </a:r>
          </a:p>
          <a:p>
            <a:pPr algn="just"/>
            <a:r>
              <a:rPr lang="en-IN" dirty="0" smtClean="0">
                <a:solidFill>
                  <a:schemeClr val="tx1"/>
                </a:solidFill>
                <a:latin typeface="Times New Roman" pitchFamily="18" charset="0"/>
                <a:cs typeface="Times New Roman" pitchFamily="18" charset="0"/>
              </a:rPr>
              <a:t>Delays work actions</a:t>
            </a:r>
          </a:p>
          <a:p>
            <a:pPr algn="just"/>
            <a:r>
              <a:rPr lang="en-IN" dirty="0" smtClean="0">
                <a:solidFill>
                  <a:schemeClr val="tx1"/>
                </a:solidFill>
                <a:latin typeface="Times New Roman" pitchFamily="18" charset="0"/>
                <a:cs typeface="Times New Roman" pitchFamily="18" charset="0"/>
              </a:rPr>
              <a:t>Too much paper-work</a:t>
            </a:r>
          </a:p>
          <a:p>
            <a:pPr algn="just"/>
            <a:r>
              <a:rPr lang="en-IN" dirty="0" smtClean="0">
                <a:solidFill>
                  <a:schemeClr val="tx1"/>
                </a:solidFill>
                <a:latin typeface="Times New Roman" pitchFamily="18" charset="0"/>
                <a:cs typeface="Times New Roman" pitchFamily="18" charset="0"/>
              </a:rPr>
              <a:t>Unsuitable for small firms</a:t>
            </a:r>
          </a:p>
          <a:p>
            <a:pPr algn="just"/>
            <a:r>
              <a:rPr lang="en-IN" dirty="0" smtClean="0">
                <a:solidFill>
                  <a:schemeClr val="tx1"/>
                </a:solidFill>
                <a:latin typeface="Times New Roman" pitchFamily="18" charset="0"/>
                <a:cs typeface="Times New Roman" pitchFamily="18" charset="0"/>
              </a:rPr>
              <a:t>Employees may not be involved</a:t>
            </a:r>
            <a:endParaRPr lang="en-IN" dirty="0">
              <a:solidFill>
                <a:schemeClr val="tx1"/>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40</a:t>
            </a:fld>
            <a:endParaRPr lang="en-US" dirty="0"/>
          </a:p>
        </p:txBody>
      </p:sp>
    </p:spTree>
    <p:extLst>
      <p:ext uri="{BB962C8B-B14F-4D97-AF65-F5344CB8AC3E}">
        <p14:creationId xmlns:p14="http://schemas.microsoft.com/office/powerpoint/2010/main" val="23387302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571" y="2579914"/>
            <a:ext cx="10972800" cy="1600200"/>
          </a:xfrm>
        </p:spPr>
        <p:txBody>
          <a:bodyPr/>
          <a:lstStyle/>
          <a:p>
            <a:r>
              <a:rPr lang="en-IN" dirty="0" smtClean="0"/>
              <a:t>Management By Objectives (MBO)</a:t>
            </a:r>
            <a:endParaRPr lang="en-IN" dirty="0"/>
          </a:p>
        </p:txBody>
      </p:sp>
      <p:sp>
        <p:nvSpPr>
          <p:cNvPr id="3" name="Date Placeholder 2"/>
          <p:cNvSpPr>
            <a:spLocks noGrp="1"/>
          </p:cNvSpPr>
          <p:nvPr>
            <p:ph type="dt" sz="half" idx="10"/>
          </p:nvPr>
        </p:nvSpPr>
        <p:spPr/>
        <p:txBody>
          <a:bodyPr/>
          <a:lstStyle/>
          <a:p>
            <a:r>
              <a:rPr lang="en-US" smtClean="0"/>
              <a:t>POM, Unit 2</a:t>
            </a:r>
            <a:endParaRPr lang="en-US" dirty="0"/>
          </a:p>
        </p:txBody>
      </p:sp>
      <p:sp>
        <p:nvSpPr>
          <p:cNvPr id="4" name="Footer Placeholder 3"/>
          <p:cNvSpPr>
            <a:spLocks noGrp="1"/>
          </p:cNvSpPr>
          <p:nvPr>
            <p:ph type="ftr" sz="quarter" idx="11"/>
          </p:nvPr>
        </p:nvSpPr>
        <p:spPr/>
        <p:txBody>
          <a:bodyPr/>
          <a:lstStyle/>
          <a:p>
            <a:r>
              <a:rPr lang="en-US" smtClean="0"/>
              <a:t>Dr.Rupal Shroff - TCSC</a:t>
            </a:r>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41</a:t>
            </a:fld>
            <a:endParaRPr lang="en-US" dirty="0"/>
          </a:p>
        </p:txBody>
      </p:sp>
    </p:spTree>
    <p:extLst>
      <p:ext uri="{BB962C8B-B14F-4D97-AF65-F5344CB8AC3E}">
        <p14:creationId xmlns:p14="http://schemas.microsoft.com/office/powerpoint/2010/main" val="28346179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1357313"/>
            <a:ext cx="12096749" cy="4143373"/>
          </a:xfrm>
          <a:prstGeom prst="rect">
            <a:avLst/>
          </a:prstGeom>
          <a:blipFill>
            <a:blip r:embed="rId2" cstate="print"/>
            <a:stretch>
              <a:fillRect/>
            </a:stretch>
          </a:blipFill>
        </p:spPr>
        <p:txBody>
          <a:bodyPr wrap="square" lIns="0" tIns="0" rIns="0" bIns="0" rtlCol="0"/>
          <a:lstStyle/>
          <a:p>
            <a:endParaRPr/>
          </a:p>
        </p:txBody>
      </p:sp>
      <p:sp>
        <p:nvSpPr>
          <p:cNvPr id="3" name="Date Placeholder 2"/>
          <p:cNvSpPr>
            <a:spLocks noGrp="1"/>
          </p:cNvSpPr>
          <p:nvPr>
            <p:ph type="dt" sz="half" idx="10"/>
          </p:nvPr>
        </p:nvSpPr>
        <p:spPr/>
        <p:txBody>
          <a:bodyPr/>
          <a:lstStyle/>
          <a:p>
            <a:r>
              <a:rPr lang="en-US" smtClean="0"/>
              <a:t>POM, Unit 2</a:t>
            </a:r>
            <a:endParaRPr lang="en-US" dirty="0"/>
          </a:p>
        </p:txBody>
      </p:sp>
      <p:sp>
        <p:nvSpPr>
          <p:cNvPr id="4" name="Footer Placeholder 3"/>
          <p:cNvSpPr>
            <a:spLocks noGrp="1"/>
          </p:cNvSpPr>
          <p:nvPr>
            <p:ph type="ftr" sz="quarter" idx="11"/>
          </p:nvPr>
        </p:nvSpPr>
        <p:spPr/>
        <p:txBody>
          <a:bodyPr/>
          <a:lstStyle/>
          <a:p>
            <a:r>
              <a:rPr lang="en-US" smtClean="0"/>
              <a:t>Dr.Rupal Shroff - TCSC</a:t>
            </a:r>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42</a:t>
            </a:fld>
            <a:endParaRPr lang="en-US" dirty="0"/>
          </a:p>
        </p:txBody>
      </p:sp>
    </p:spTree>
    <p:extLst>
      <p:ext uri="{BB962C8B-B14F-4D97-AF65-F5344CB8AC3E}">
        <p14:creationId xmlns:p14="http://schemas.microsoft.com/office/powerpoint/2010/main" val="286768934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035696" y="192603"/>
            <a:ext cx="3727027" cy="844462"/>
          </a:xfrm>
          <a:prstGeom prst="rect">
            <a:avLst/>
          </a:prstGeom>
        </p:spPr>
        <p:txBody>
          <a:bodyPr vert="horz" wrap="square" lIns="0" tIns="13335" rIns="0" bIns="0" rtlCol="0">
            <a:spAutoFit/>
          </a:bodyPr>
          <a:lstStyle/>
          <a:p>
            <a:pPr marL="12700">
              <a:lnSpc>
                <a:spcPct val="100000"/>
              </a:lnSpc>
              <a:spcBef>
                <a:spcPts val="105"/>
              </a:spcBef>
            </a:pPr>
            <a:r>
              <a:rPr spc="-5" dirty="0"/>
              <a:t>Definition</a:t>
            </a:r>
          </a:p>
        </p:txBody>
      </p:sp>
      <p:sp>
        <p:nvSpPr>
          <p:cNvPr id="3" name="object 3"/>
          <p:cNvSpPr txBox="1"/>
          <p:nvPr/>
        </p:nvSpPr>
        <p:spPr>
          <a:xfrm>
            <a:off x="206829" y="1077686"/>
            <a:ext cx="11876313" cy="4321696"/>
          </a:xfrm>
          <a:prstGeom prst="rect">
            <a:avLst/>
          </a:prstGeom>
        </p:spPr>
        <p:txBody>
          <a:bodyPr vert="horz" wrap="square" lIns="0" tIns="12700" rIns="0" bIns="0" rtlCol="0">
            <a:spAutoFit/>
          </a:bodyPr>
          <a:lstStyle/>
          <a:p>
            <a:pPr marL="12700" marR="5080" indent="50165">
              <a:lnSpc>
                <a:spcPct val="200000"/>
              </a:lnSpc>
              <a:spcBef>
                <a:spcPts val="100"/>
              </a:spcBef>
            </a:pPr>
            <a:r>
              <a:rPr sz="2800" b="1" spc="-15" dirty="0">
                <a:latin typeface="Carlito"/>
                <a:cs typeface="Carlito"/>
              </a:rPr>
              <a:t>Management By </a:t>
            </a:r>
            <a:r>
              <a:rPr sz="2800" b="1" spc="-10" dirty="0">
                <a:latin typeface="Carlito"/>
                <a:cs typeface="Carlito"/>
              </a:rPr>
              <a:t>Objectives </a:t>
            </a:r>
            <a:r>
              <a:rPr sz="2800" spc="-5" dirty="0">
                <a:latin typeface="Carlito"/>
                <a:cs typeface="Carlito"/>
              </a:rPr>
              <a:t>(</a:t>
            </a:r>
            <a:r>
              <a:rPr sz="2800" b="1" spc="-5" dirty="0">
                <a:latin typeface="Carlito"/>
                <a:cs typeface="Carlito"/>
              </a:rPr>
              <a:t>MBO) </a:t>
            </a:r>
            <a:r>
              <a:rPr sz="2800" spc="-10" dirty="0">
                <a:latin typeface="Carlito"/>
                <a:cs typeface="Carlito"/>
              </a:rPr>
              <a:t>can </a:t>
            </a:r>
            <a:r>
              <a:rPr sz="2800" spc="-5" dirty="0">
                <a:latin typeface="Carlito"/>
                <a:cs typeface="Carlito"/>
              </a:rPr>
              <a:t>be </a:t>
            </a:r>
            <a:r>
              <a:rPr sz="2800" spc="-15" dirty="0">
                <a:latin typeface="Carlito"/>
                <a:cs typeface="Carlito"/>
              </a:rPr>
              <a:t>defined  </a:t>
            </a:r>
            <a:r>
              <a:rPr sz="2800" spc="-5" dirty="0">
                <a:latin typeface="Carlito"/>
                <a:cs typeface="Carlito"/>
              </a:rPr>
              <a:t>as a </a:t>
            </a:r>
            <a:r>
              <a:rPr sz="2800" spc="-15" dirty="0">
                <a:latin typeface="Carlito"/>
                <a:cs typeface="Carlito"/>
              </a:rPr>
              <a:t>process whereby </a:t>
            </a:r>
            <a:r>
              <a:rPr sz="2800" spc="-5" dirty="0">
                <a:latin typeface="Carlito"/>
                <a:cs typeface="Carlito"/>
              </a:rPr>
              <a:t>the </a:t>
            </a:r>
            <a:r>
              <a:rPr sz="2800" spc="-10" dirty="0">
                <a:latin typeface="Carlito"/>
                <a:cs typeface="Carlito"/>
              </a:rPr>
              <a:t>employees </a:t>
            </a:r>
            <a:r>
              <a:rPr sz="2800" spc="-5" dirty="0">
                <a:latin typeface="Carlito"/>
                <a:cs typeface="Carlito"/>
              </a:rPr>
              <a:t>and the  </a:t>
            </a:r>
            <a:r>
              <a:rPr sz="2800" spc="-15" dirty="0">
                <a:latin typeface="Carlito"/>
                <a:cs typeface="Carlito"/>
              </a:rPr>
              <a:t>superiors </a:t>
            </a:r>
            <a:r>
              <a:rPr sz="2800" spc="-10" dirty="0">
                <a:latin typeface="Carlito"/>
                <a:cs typeface="Carlito"/>
              </a:rPr>
              <a:t>come </a:t>
            </a:r>
            <a:r>
              <a:rPr sz="2800" spc="-15" dirty="0">
                <a:latin typeface="Carlito"/>
                <a:cs typeface="Carlito"/>
              </a:rPr>
              <a:t>together </a:t>
            </a:r>
            <a:r>
              <a:rPr sz="2800" spc="-20" dirty="0">
                <a:latin typeface="Carlito"/>
                <a:cs typeface="Carlito"/>
              </a:rPr>
              <a:t>to </a:t>
            </a:r>
            <a:r>
              <a:rPr sz="2800" spc="-10" dirty="0">
                <a:latin typeface="Carlito"/>
                <a:cs typeface="Carlito"/>
              </a:rPr>
              <a:t>identify common goals,  </a:t>
            </a:r>
            <a:r>
              <a:rPr sz="2800" spc="-5" dirty="0">
                <a:latin typeface="Carlito"/>
                <a:cs typeface="Carlito"/>
              </a:rPr>
              <a:t>the </a:t>
            </a:r>
            <a:r>
              <a:rPr sz="2800" spc="-10" dirty="0">
                <a:latin typeface="Carlito"/>
                <a:cs typeface="Carlito"/>
              </a:rPr>
              <a:t>employees set </a:t>
            </a:r>
            <a:r>
              <a:rPr sz="2800" spc="-5" dirty="0">
                <a:latin typeface="Carlito"/>
                <a:cs typeface="Carlito"/>
              </a:rPr>
              <a:t>their </a:t>
            </a:r>
            <a:r>
              <a:rPr sz="2800" spc="-10" dirty="0">
                <a:latin typeface="Carlito"/>
                <a:cs typeface="Carlito"/>
              </a:rPr>
              <a:t>goals </a:t>
            </a:r>
            <a:r>
              <a:rPr sz="2800" spc="-20" dirty="0">
                <a:latin typeface="Carlito"/>
                <a:cs typeface="Carlito"/>
              </a:rPr>
              <a:t>to </a:t>
            </a:r>
            <a:r>
              <a:rPr sz="2800" spc="-10" dirty="0">
                <a:latin typeface="Carlito"/>
                <a:cs typeface="Carlito"/>
              </a:rPr>
              <a:t>be achieved, </a:t>
            </a:r>
            <a:r>
              <a:rPr sz="2800" spc="-5" dirty="0">
                <a:latin typeface="Carlito"/>
                <a:cs typeface="Carlito"/>
              </a:rPr>
              <a:t>the  </a:t>
            </a:r>
            <a:r>
              <a:rPr sz="2800" spc="-20" dirty="0">
                <a:latin typeface="Carlito"/>
                <a:cs typeface="Carlito"/>
              </a:rPr>
              <a:t>standards to </a:t>
            </a:r>
            <a:r>
              <a:rPr sz="2800" spc="-5" dirty="0">
                <a:latin typeface="Carlito"/>
                <a:cs typeface="Carlito"/>
              </a:rPr>
              <a:t>be </a:t>
            </a:r>
            <a:r>
              <a:rPr sz="2800" spc="-25" dirty="0">
                <a:latin typeface="Carlito"/>
                <a:cs typeface="Carlito"/>
              </a:rPr>
              <a:t>taken </a:t>
            </a:r>
            <a:r>
              <a:rPr sz="2800" spc="-5" dirty="0">
                <a:latin typeface="Carlito"/>
                <a:cs typeface="Carlito"/>
              </a:rPr>
              <a:t>as the </a:t>
            </a:r>
            <a:r>
              <a:rPr sz="2800" spc="-10" dirty="0">
                <a:latin typeface="Carlito"/>
                <a:cs typeface="Carlito"/>
              </a:rPr>
              <a:t>criteria </a:t>
            </a:r>
            <a:r>
              <a:rPr sz="2800" spc="-30" dirty="0">
                <a:latin typeface="Carlito"/>
                <a:cs typeface="Carlito"/>
              </a:rPr>
              <a:t>for  </a:t>
            </a:r>
            <a:r>
              <a:rPr sz="2800" spc="-10" dirty="0">
                <a:latin typeface="Carlito"/>
                <a:cs typeface="Carlito"/>
              </a:rPr>
              <a:t>measurement </a:t>
            </a:r>
            <a:r>
              <a:rPr sz="2800" spc="-5" dirty="0">
                <a:latin typeface="Carlito"/>
                <a:cs typeface="Carlito"/>
              </a:rPr>
              <a:t>of their </a:t>
            </a:r>
            <a:r>
              <a:rPr sz="2800" spc="-15" dirty="0">
                <a:latin typeface="Carlito"/>
                <a:cs typeface="Carlito"/>
              </a:rPr>
              <a:t>performance </a:t>
            </a:r>
            <a:r>
              <a:rPr sz="2800" spc="-5" dirty="0">
                <a:latin typeface="Carlito"/>
                <a:cs typeface="Carlito"/>
              </a:rPr>
              <a:t>and </a:t>
            </a:r>
            <a:r>
              <a:rPr sz="2800" spc="-10" dirty="0">
                <a:latin typeface="Carlito"/>
                <a:cs typeface="Carlito"/>
              </a:rPr>
              <a:t>contribution  </a:t>
            </a:r>
            <a:r>
              <a:rPr sz="2800" spc="-5" dirty="0">
                <a:latin typeface="Carlito"/>
                <a:cs typeface="Carlito"/>
              </a:rPr>
              <a:t>and </a:t>
            </a:r>
            <a:r>
              <a:rPr sz="2800" spc="-10" dirty="0">
                <a:latin typeface="Carlito"/>
                <a:cs typeface="Carlito"/>
              </a:rPr>
              <a:t>deciding </a:t>
            </a:r>
            <a:r>
              <a:rPr sz="2800" spc="-5" dirty="0">
                <a:latin typeface="Carlito"/>
                <a:cs typeface="Carlito"/>
              </a:rPr>
              <a:t>the </a:t>
            </a:r>
            <a:r>
              <a:rPr sz="2800" spc="-20" dirty="0">
                <a:latin typeface="Carlito"/>
                <a:cs typeface="Carlito"/>
              </a:rPr>
              <a:t>course </a:t>
            </a:r>
            <a:r>
              <a:rPr sz="2800" spc="-5" dirty="0">
                <a:latin typeface="Carlito"/>
                <a:cs typeface="Carlito"/>
              </a:rPr>
              <a:t>of action </a:t>
            </a:r>
            <a:r>
              <a:rPr sz="2800" spc="-20" dirty="0">
                <a:latin typeface="Carlito"/>
                <a:cs typeface="Carlito"/>
              </a:rPr>
              <a:t>to </a:t>
            </a:r>
            <a:r>
              <a:rPr sz="2800" spc="-5" dirty="0">
                <a:latin typeface="Carlito"/>
                <a:cs typeface="Carlito"/>
              </a:rPr>
              <a:t>be</a:t>
            </a:r>
            <a:r>
              <a:rPr sz="2800" spc="105" dirty="0">
                <a:latin typeface="Carlito"/>
                <a:cs typeface="Carlito"/>
              </a:rPr>
              <a:t> </a:t>
            </a:r>
            <a:r>
              <a:rPr sz="2800" spc="-15" dirty="0">
                <a:latin typeface="Carlito"/>
                <a:cs typeface="Carlito"/>
              </a:rPr>
              <a:t>followed.</a:t>
            </a:r>
            <a:endParaRPr sz="2800" dirty="0">
              <a:latin typeface="Carlito"/>
              <a:cs typeface="Carlito"/>
            </a:endParaRP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43</a:t>
            </a:fld>
            <a:endParaRPr lang="en-US" dirty="0"/>
          </a:p>
        </p:txBody>
      </p:sp>
    </p:spTree>
    <p:extLst>
      <p:ext uri="{BB962C8B-B14F-4D97-AF65-F5344CB8AC3E}">
        <p14:creationId xmlns:p14="http://schemas.microsoft.com/office/powerpoint/2010/main" val="207677086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50000"/>
              </a:lnSpc>
            </a:pPr>
            <a:r>
              <a:rPr lang="en-IN" dirty="0" smtClean="0">
                <a:solidFill>
                  <a:schemeClr val="tx1"/>
                </a:solidFill>
                <a:latin typeface="Times New Roman" pitchFamily="18" charset="0"/>
                <a:cs typeface="Times New Roman" pitchFamily="18" charset="0"/>
              </a:rPr>
              <a:t>MBO – most widely accepted management philosophy of management</a:t>
            </a:r>
          </a:p>
          <a:p>
            <a:pPr>
              <a:lnSpc>
                <a:spcPct val="150000"/>
              </a:lnSpc>
            </a:pPr>
            <a:r>
              <a:rPr lang="en-IN" dirty="0" smtClean="0">
                <a:solidFill>
                  <a:schemeClr val="tx1"/>
                </a:solidFill>
                <a:latin typeface="Times New Roman" pitchFamily="18" charset="0"/>
                <a:cs typeface="Times New Roman" pitchFamily="18" charset="0"/>
              </a:rPr>
              <a:t>Coined by Peter </a:t>
            </a:r>
            <a:r>
              <a:rPr lang="en-IN" dirty="0" err="1" smtClean="0">
                <a:solidFill>
                  <a:schemeClr val="tx1"/>
                </a:solidFill>
                <a:latin typeface="Times New Roman" pitchFamily="18" charset="0"/>
                <a:cs typeface="Times New Roman" pitchFamily="18" charset="0"/>
              </a:rPr>
              <a:t>Drucker</a:t>
            </a:r>
            <a:r>
              <a:rPr lang="en-IN" dirty="0" smtClean="0">
                <a:solidFill>
                  <a:schemeClr val="tx1"/>
                </a:solidFill>
                <a:latin typeface="Times New Roman" pitchFamily="18" charset="0"/>
                <a:cs typeface="Times New Roman" pitchFamily="18" charset="0"/>
              </a:rPr>
              <a:t> in 1954 in his book “The Practice of Management”</a:t>
            </a:r>
          </a:p>
          <a:p>
            <a:pPr>
              <a:lnSpc>
                <a:spcPct val="150000"/>
              </a:lnSpc>
            </a:pPr>
            <a:endParaRPr lang="en-IN" dirty="0" smtClean="0">
              <a:solidFill>
                <a:schemeClr val="tx1"/>
              </a:solidFill>
              <a:latin typeface="Times New Roman" pitchFamily="18" charset="0"/>
              <a:cs typeface="Times New Roman" pitchFamily="18" charset="0"/>
            </a:endParaRPr>
          </a:p>
          <a:p>
            <a:pPr marL="355600" marR="219075">
              <a:lnSpc>
                <a:spcPct val="150000"/>
              </a:lnSpc>
              <a:spcBef>
                <a:spcPts val="100"/>
              </a:spcBef>
              <a:buFont typeface="Arial"/>
              <a:buChar char="•"/>
              <a:tabLst>
                <a:tab pos="354965" algn="l"/>
                <a:tab pos="355600" algn="l"/>
              </a:tabLst>
            </a:pPr>
            <a:r>
              <a:rPr lang="en-IN" spc="-10" dirty="0">
                <a:solidFill>
                  <a:schemeClr val="tx1"/>
                </a:solidFill>
                <a:latin typeface="Times New Roman" pitchFamily="18" charset="0"/>
                <a:cs typeface="Times New Roman" pitchFamily="18" charset="0"/>
              </a:rPr>
              <a:t>Management by Objectives </a:t>
            </a:r>
            <a:r>
              <a:rPr lang="en-IN" spc="-5" dirty="0">
                <a:solidFill>
                  <a:schemeClr val="tx1"/>
                </a:solidFill>
                <a:latin typeface="Times New Roman" pitchFamily="18" charset="0"/>
                <a:cs typeface="Times New Roman" pitchFamily="18" charset="0"/>
              </a:rPr>
              <a:t>(MBO) </a:t>
            </a:r>
            <a:r>
              <a:rPr lang="en-IN" dirty="0">
                <a:solidFill>
                  <a:schemeClr val="tx1"/>
                </a:solidFill>
                <a:latin typeface="Times New Roman" pitchFamily="18" charset="0"/>
                <a:cs typeface="Times New Roman" pitchFamily="18" charset="0"/>
              </a:rPr>
              <a:t>is a </a:t>
            </a:r>
            <a:r>
              <a:rPr lang="en-IN" spc="-5" dirty="0">
                <a:solidFill>
                  <a:schemeClr val="tx1"/>
                </a:solidFill>
                <a:latin typeface="Times New Roman" pitchFamily="18" charset="0"/>
                <a:cs typeface="Times New Roman" pitchFamily="18" charset="0"/>
              </a:rPr>
              <a:t>process </a:t>
            </a:r>
            <a:r>
              <a:rPr lang="en-IN" dirty="0">
                <a:solidFill>
                  <a:schemeClr val="tx1"/>
                </a:solidFill>
                <a:latin typeface="Times New Roman" pitchFamily="18" charset="0"/>
                <a:cs typeface="Times New Roman" pitchFamily="18" charset="0"/>
              </a:rPr>
              <a:t>of </a:t>
            </a:r>
            <a:r>
              <a:rPr lang="en-IN" spc="-5" dirty="0">
                <a:solidFill>
                  <a:schemeClr val="tx1"/>
                </a:solidFill>
                <a:latin typeface="Times New Roman" pitchFamily="18" charset="0"/>
                <a:cs typeface="Times New Roman" pitchFamily="18" charset="0"/>
              </a:rPr>
              <a:t>agreeing  upon objectives within </a:t>
            </a:r>
            <a:r>
              <a:rPr lang="en-IN" dirty="0">
                <a:solidFill>
                  <a:schemeClr val="tx1"/>
                </a:solidFill>
                <a:latin typeface="Times New Roman" pitchFamily="18" charset="0"/>
                <a:cs typeface="Times New Roman" pitchFamily="18" charset="0"/>
              </a:rPr>
              <a:t>an </a:t>
            </a:r>
            <a:r>
              <a:rPr lang="en-IN" spc="-10" dirty="0">
                <a:solidFill>
                  <a:schemeClr val="tx1"/>
                </a:solidFill>
                <a:latin typeface="Times New Roman" pitchFamily="18" charset="0"/>
                <a:cs typeface="Times New Roman" pitchFamily="18" charset="0"/>
              </a:rPr>
              <a:t>organization</a:t>
            </a:r>
            <a:r>
              <a:rPr lang="en-IN" spc="-50" dirty="0">
                <a:solidFill>
                  <a:schemeClr val="tx1"/>
                </a:solidFill>
                <a:latin typeface="Times New Roman" pitchFamily="18" charset="0"/>
                <a:cs typeface="Times New Roman" pitchFamily="18" charset="0"/>
              </a:rPr>
              <a:t> </a:t>
            </a:r>
            <a:r>
              <a:rPr lang="en-IN" dirty="0" smtClean="0">
                <a:solidFill>
                  <a:schemeClr val="tx1"/>
                </a:solidFill>
                <a:latin typeface="Times New Roman" pitchFamily="18" charset="0"/>
                <a:cs typeface="Times New Roman" pitchFamily="18" charset="0"/>
              </a:rPr>
              <a:t>so </a:t>
            </a:r>
            <a:r>
              <a:rPr lang="en-IN" spc="-10" dirty="0" smtClean="0">
                <a:solidFill>
                  <a:schemeClr val="tx1"/>
                </a:solidFill>
                <a:latin typeface="Times New Roman" pitchFamily="18" charset="0"/>
                <a:cs typeface="Times New Roman" pitchFamily="18" charset="0"/>
              </a:rPr>
              <a:t>that </a:t>
            </a:r>
            <a:r>
              <a:rPr lang="en-IN" spc="-10" dirty="0">
                <a:solidFill>
                  <a:schemeClr val="tx1"/>
                </a:solidFill>
                <a:latin typeface="Times New Roman" pitchFamily="18" charset="0"/>
                <a:cs typeface="Times New Roman" pitchFamily="18" charset="0"/>
              </a:rPr>
              <a:t>management </a:t>
            </a:r>
            <a:r>
              <a:rPr lang="en-IN" dirty="0">
                <a:solidFill>
                  <a:schemeClr val="tx1"/>
                </a:solidFill>
                <a:latin typeface="Times New Roman" pitchFamily="18" charset="0"/>
                <a:cs typeface="Times New Roman" pitchFamily="18" charset="0"/>
              </a:rPr>
              <a:t>and </a:t>
            </a:r>
            <a:r>
              <a:rPr lang="en-IN" spc="-10" dirty="0">
                <a:solidFill>
                  <a:schemeClr val="tx1"/>
                </a:solidFill>
                <a:latin typeface="Times New Roman" pitchFamily="18" charset="0"/>
                <a:cs typeface="Times New Roman" pitchFamily="18" charset="0"/>
              </a:rPr>
              <a:t>employees </a:t>
            </a:r>
            <a:r>
              <a:rPr lang="en-IN" spc="-5" dirty="0">
                <a:solidFill>
                  <a:schemeClr val="tx1"/>
                </a:solidFill>
                <a:latin typeface="Times New Roman" pitchFamily="18" charset="0"/>
                <a:cs typeface="Times New Roman" pitchFamily="18" charset="0"/>
              </a:rPr>
              <a:t>agree </a:t>
            </a:r>
            <a:r>
              <a:rPr lang="en-IN" spc="-15" dirty="0">
                <a:solidFill>
                  <a:schemeClr val="tx1"/>
                </a:solidFill>
                <a:latin typeface="Times New Roman" pitchFamily="18" charset="0"/>
                <a:cs typeface="Times New Roman" pitchFamily="18" charset="0"/>
              </a:rPr>
              <a:t>to </a:t>
            </a:r>
            <a:r>
              <a:rPr lang="en-IN" spc="-5" dirty="0">
                <a:solidFill>
                  <a:schemeClr val="tx1"/>
                </a:solidFill>
                <a:latin typeface="Times New Roman" pitchFamily="18" charset="0"/>
                <a:cs typeface="Times New Roman" pitchFamily="18" charset="0"/>
              </a:rPr>
              <a:t>the</a:t>
            </a:r>
            <a:r>
              <a:rPr lang="en-IN" spc="35" dirty="0">
                <a:solidFill>
                  <a:schemeClr val="tx1"/>
                </a:solidFill>
                <a:latin typeface="Times New Roman" pitchFamily="18" charset="0"/>
                <a:cs typeface="Times New Roman" pitchFamily="18" charset="0"/>
              </a:rPr>
              <a:t> </a:t>
            </a:r>
            <a:r>
              <a:rPr lang="en-IN" spc="-5" dirty="0" smtClean="0">
                <a:solidFill>
                  <a:schemeClr val="tx1"/>
                </a:solidFill>
                <a:latin typeface="Times New Roman" pitchFamily="18" charset="0"/>
                <a:cs typeface="Times New Roman" pitchFamily="18" charset="0"/>
              </a:rPr>
              <a:t>objectives </a:t>
            </a:r>
            <a:r>
              <a:rPr lang="en-IN" dirty="0" smtClean="0">
                <a:solidFill>
                  <a:schemeClr val="tx1"/>
                </a:solidFill>
                <a:latin typeface="Times New Roman" pitchFamily="18" charset="0"/>
                <a:cs typeface="Times New Roman" pitchFamily="18" charset="0"/>
              </a:rPr>
              <a:t>and </a:t>
            </a:r>
            <a:r>
              <a:rPr lang="en-IN" spc="-10" dirty="0">
                <a:solidFill>
                  <a:schemeClr val="tx1"/>
                </a:solidFill>
                <a:latin typeface="Times New Roman" pitchFamily="18" charset="0"/>
                <a:cs typeface="Times New Roman" pitchFamily="18" charset="0"/>
              </a:rPr>
              <a:t>understand what they are </a:t>
            </a:r>
            <a:r>
              <a:rPr lang="en-IN" dirty="0">
                <a:solidFill>
                  <a:schemeClr val="tx1"/>
                </a:solidFill>
                <a:latin typeface="Times New Roman" pitchFamily="18" charset="0"/>
                <a:cs typeface="Times New Roman" pitchFamily="18" charset="0"/>
              </a:rPr>
              <a:t>in </a:t>
            </a:r>
            <a:r>
              <a:rPr lang="en-IN" spc="-5" dirty="0">
                <a:solidFill>
                  <a:schemeClr val="tx1"/>
                </a:solidFill>
                <a:latin typeface="Times New Roman" pitchFamily="18" charset="0"/>
                <a:cs typeface="Times New Roman" pitchFamily="18" charset="0"/>
              </a:rPr>
              <a:t>the </a:t>
            </a:r>
            <a:r>
              <a:rPr lang="en-IN" spc="-10" dirty="0">
                <a:solidFill>
                  <a:schemeClr val="tx1"/>
                </a:solidFill>
                <a:latin typeface="Times New Roman" pitchFamily="18" charset="0"/>
                <a:cs typeface="Times New Roman" pitchFamily="18" charset="0"/>
              </a:rPr>
              <a:t>organization</a:t>
            </a:r>
            <a:endParaRPr lang="en-IN" dirty="0">
              <a:solidFill>
                <a:schemeClr val="tx1"/>
              </a:solidFill>
              <a:latin typeface="Times New Roman" pitchFamily="18" charset="0"/>
              <a:cs typeface="Times New Roman" pitchFamily="18" charset="0"/>
            </a:endParaRPr>
          </a:p>
        </p:txBody>
      </p:sp>
      <p:sp>
        <p:nvSpPr>
          <p:cNvPr id="2" name="Date Placeholder 1"/>
          <p:cNvSpPr>
            <a:spLocks noGrp="1"/>
          </p:cNvSpPr>
          <p:nvPr>
            <p:ph type="dt" sz="half" idx="10"/>
          </p:nvPr>
        </p:nvSpPr>
        <p:spPr/>
        <p:txBody>
          <a:bodyPr/>
          <a:lstStyle/>
          <a:p>
            <a:r>
              <a:rPr lang="en-US" smtClean="0"/>
              <a:t>POM, Unit 2</a:t>
            </a:r>
            <a:endParaRPr lang="en-US" dirty="0"/>
          </a:p>
        </p:txBody>
      </p:sp>
      <p:sp>
        <p:nvSpPr>
          <p:cNvPr id="4" name="Footer Placeholder 3"/>
          <p:cNvSpPr>
            <a:spLocks noGrp="1"/>
          </p:cNvSpPr>
          <p:nvPr>
            <p:ph type="ftr" sz="quarter" idx="11"/>
          </p:nvPr>
        </p:nvSpPr>
        <p:spPr/>
        <p:txBody>
          <a:bodyPr/>
          <a:lstStyle/>
          <a:p>
            <a:r>
              <a:rPr lang="en-US" smtClean="0"/>
              <a:t>Dr.Rupal Shroff - TCSC</a:t>
            </a:r>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44</a:t>
            </a:fld>
            <a:endParaRPr lang="en-US" dirty="0"/>
          </a:p>
        </p:txBody>
      </p:sp>
    </p:spTree>
    <p:extLst>
      <p:ext uri="{BB962C8B-B14F-4D97-AF65-F5344CB8AC3E}">
        <p14:creationId xmlns:p14="http://schemas.microsoft.com/office/powerpoint/2010/main" val="22295220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31391" y="268803"/>
            <a:ext cx="5116405" cy="844462"/>
          </a:xfrm>
          <a:prstGeom prst="rect">
            <a:avLst/>
          </a:prstGeom>
        </p:spPr>
        <p:txBody>
          <a:bodyPr vert="horz" wrap="square" lIns="0" tIns="13335" rIns="0" bIns="0" rtlCol="0">
            <a:spAutoFit/>
          </a:bodyPr>
          <a:lstStyle/>
          <a:p>
            <a:pPr marL="12700">
              <a:lnSpc>
                <a:spcPct val="100000"/>
              </a:lnSpc>
              <a:spcBef>
                <a:spcPts val="105"/>
              </a:spcBef>
            </a:pPr>
            <a:r>
              <a:rPr dirty="0"/>
              <a:t>Main</a:t>
            </a:r>
            <a:r>
              <a:rPr spc="-114" dirty="0"/>
              <a:t> </a:t>
            </a:r>
            <a:r>
              <a:rPr dirty="0"/>
              <a:t>Concept</a:t>
            </a:r>
          </a:p>
        </p:txBody>
      </p:sp>
      <p:sp>
        <p:nvSpPr>
          <p:cNvPr id="3" name="object 3"/>
          <p:cNvSpPr txBox="1"/>
          <p:nvPr/>
        </p:nvSpPr>
        <p:spPr>
          <a:xfrm>
            <a:off x="108857" y="1099457"/>
            <a:ext cx="11941629" cy="4534575"/>
          </a:xfrm>
          <a:prstGeom prst="rect">
            <a:avLst/>
          </a:prstGeom>
        </p:spPr>
        <p:txBody>
          <a:bodyPr vert="horz" wrap="square" lIns="0" tIns="12700" rIns="0" bIns="0" rtlCol="0">
            <a:spAutoFit/>
          </a:bodyPr>
          <a:lstStyle/>
          <a:p>
            <a:pPr marL="355600" marR="67945" indent="-342900" algn="just">
              <a:lnSpc>
                <a:spcPct val="150000"/>
              </a:lnSpc>
              <a:spcBef>
                <a:spcPts val="100"/>
              </a:spcBef>
              <a:buFont typeface="Arial"/>
              <a:buChar char="•"/>
              <a:tabLst>
                <a:tab pos="355600" algn="l"/>
              </a:tabLst>
            </a:pPr>
            <a:r>
              <a:rPr sz="2400" spc="-5" dirty="0">
                <a:latin typeface="Carlito"/>
                <a:cs typeface="Carlito"/>
              </a:rPr>
              <a:t>The principle behind Management </a:t>
            </a:r>
            <a:r>
              <a:rPr sz="2400" spc="-10" dirty="0">
                <a:latin typeface="Carlito"/>
                <a:cs typeface="Carlito"/>
              </a:rPr>
              <a:t>by </a:t>
            </a:r>
            <a:r>
              <a:rPr sz="2400" spc="-5" dirty="0">
                <a:latin typeface="Carlito"/>
                <a:cs typeface="Carlito"/>
              </a:rPr>
              <a:t>Objectives (MBO) </a:t>
            </a:r>
            <a:r>
              <a:rPr sz="2400" dirty="0">
                <a:latin typeface="Carlito"/>
                <a:cs typeface="Carlito"/>
              </a:rPr>
              <a:t>is </a:t>
            </a:r>
            <a:r>
              <a:rPr sz="2400" spc="-15" dirty="0">
                <a:latin typeface="Carlito"/>
                <a:cs typeface="Carlito"/>
              </a:rPr>
              <a:t>to  </a:t>
            </a:r>
            <a:r>
              <a:rPr sz="2400" spc="-20" dirty="0">
                <a:latin typeface="Carlito"/>
                <a:cs typeface="Carlito"/>
              </a:rPr>
              <a:t>make </a:t>
            </a:r>
            <a:r>
              <a:rPr sz="2400" spc="-15" dirty="0">
                <a:latin typeface="Carlito"/>
                <a:cs typeface="Carlito"/>
              </a:rPr>
              <a:t>sure </a:t>
            </a:r>
            <a:r>
              <a:rPr sz="2400" spc="-5" dirty="0">
                <a:latin typeface="Carlito"/>
                <a:cs typeface="Carlito"/>
              </a:rPr>
              <a:t>that everybody </a:t>
            </a:r>
            <a:r>
              <a:rPr sz="2400" dirty="0">
                <a:latin typeface="Carlito"/>
                <a:cs typeface="Carlito"/>
              </a:rPr>
              <a:t>within the </a:t>
            </a:r>
            <a:r>
              <a:rPr sz="2400" spc="-15" dirty="0">
                <a:latin typeface="Carlito"/>
                <a:cs typeface="Carlito"/>
              </a:rPr>
              <a:t>organization </a:t>
            </a:r>
            <a:r>
              <a:rPr sz="2400" spc="-5" dirty="0">
                <a:latin typeface="Carlito"/>
                <a:cs typeface="Carlito"/>
              </a:rPr>
              <a:t>has </a:t>
            </a:r>
            <a:r>
              <a:rPr sz="2400" dirty="0">
                <a:latin typeface="Carlito"/>
                <a:cs typeface="Carlito"/>
              </a:rPr>
              <a:t>a clear  </a:t>
            </a:r>
            <a:r>
              <a:rPr sz="2400" spc="-10" dirty="0">
                <a:latin typeface="Carlito"/>
                <a:cs typeface="Carlito"/>
              </a:rPr>
              <a:t>understanding </a:t>
            </a:r>
            <a:r>
              <a:rPr sz="2400" spc="-5" dirty="0">
                <a:latin typeface="Carlito"/>
                <a:cs typeface="Carlito"/>
              </a:rPr>
              <a:t>of </a:t>
            </a:r>
            <a:r>
              <a:rPr sz="2400" dirty="0">
                <a:latin typeface="Carlito"/>
                <a:cs typeface="Carlito"/>
              </a:rPr>
              <a:t>the aims, </a:t>
            </a:r>
            <a:r>
              <a:rPr sz="2400" spc="-5" dirty="0">
                <a:latin typeface="Carlito"/>
                <a:cs typeface="Carlito"/>
              </a:rPr>
              <a:t>or objectives, </a:t>
            </a:r>
            <a:r>
              <a:rPr sz="2400" spc="-10" dirty="0">
                <a:latin typeface="Carlito"/>
                <a:cs typeface="Carlito"/>
              </a:rPr>
              <a:t>of that </a:t>
            </a:r>
            <a:r>
              <a:rPr sz="2400" spc="-15" dirty="0">
                <a:latin typeface="Carlito"/>
                <a:cs typeface="Carlito"/>
              </a:rPr>
              <a:t>organization,  </a:t>
            </a:r>
            <a:r>
              <a:rPr sz="2400" dirty="0">
                <a:latin typeface="Carlito"/>
                <a:cs typeface="Carlito"/>
              </a:rPr>
              <a:t>as </a:t>
            </a:r>
            <a:r>
              <a:rPr sz="2400" spc="-10" dirty="0">
                <a:latin typeface="Carlito"/>
                <a:cs typeface="Carlito"/>
              </a:rPr>
              <a:t>well </a:t>
            </a:r>
            <a:r>
              <a:rPr sz="2400" dirty="0">
                <a:latin typeface="Carlito"/>
                <a:cs typeface="Carlito"/>
              </a:rPr>
              <a:t>as </a:t>
            </a:r>
            <a:r>
              <a:rPr sz="2400" spc="-10" dirty="0">
                <a:latin typeface="Carlito"/>
                <a:cs typeface="Carlito"/>
              </a:rPr>
              <a:t>awareness </a:t>
            </a:r>
            <a:r>
              <a:rPr sz="2400" spc="-5" dirty="0">
                <a:latin typeface="Carlito"/>
                <a:cs typeface="Carlito"/>
              </a:rPr>
              <a:t>of </a:t>
            </a:r>
            <a:r>
              <a:rPr sz="2400" dirty="0">
                <a:latin typeface="Carlito"/>
                <a:cs typeface="Carlito"/>
              </a:rPr>
              <a:t>their </a:t>
            </a:r>
            <a:r>
              <a:rPr sz="2400" spc="-10" dirty="0">
                <a:latin typeface="Carlito"/>
                <a:cs typeface="Carlito"/>
              </a:rPr>
              <a:t>own </a:t>
            </a:r>
            <a:r>
              <a:rPr sz="2400" spc="-15" dirty="0">
                <a:latin typeface="Carlito"/>
                <a:cs typeface="Carlito"/>
              </a:rPr>
              <a:t>roles </a:t>
            </a:r>
            <a:r>
              <a:rPr sz="2400" dirty="0">
                <a:latin typeface="Carlito"/>
                <a:cs typeface="Carlito"/>
              </a:rPr>
              <a:t>and </a:t>
            </a:r>
            <a:r>
              <a:rPr sz="2400" spc="-5" dirty="0">
                <a:latin typeface="Carlito"/>
                <a:cs typeface="Carlito"/>
              </a:rPr>
              <a:t>responsibilities </a:t>
            </a:r>
            <a:r>
              <a:rPr sz="2400" dirty="0">
                <a:latin typeface="Carlito"/>
                <a:cs typeface="Carlito"/>
              </a:rPr>
              <a:t>in  </a:t>
            </a:r>
            <a:r>
              <a:rPr sz="2400" spc="-5" dirty="0">
                <a:latin typeface="Carlito"/>
                <a:cs typeface="Carlito"/>
              </a:rPr>
              <a:t>achieving those</a:t>
            </a:r>
            <a:r>
              <a:rPr sz="2400" spc="-25" dirty="0">
                <a:latin typeface="Carlito"/>
                <a:cs typeface="Carlito"/>
              </a:rPr>
              <a:t> </a:t>
            </a:r>
            <a:r>
              <a:rPr sz="2400" dirty="0">
                <a:latin typeface="Carlito"/>
                <a:cs typeface="Carlito"/>
              </a:rPr>
              <a:t>aims</a:t>
            </a:r>
            <a:r>
              <a:rPr sz="2400" dirty="0" smtClean="0">
                <a:latin typeface="Carlito"/>
                <a:cs typeface="Carlito"/>
              </a:rPr>
              <a:t>.</a:t>
            </a:r>
            <a:endParaRPr lang="en-IN" sz="2400" dirty="0" smtClean="0">
              <a:latin typeface="Carlito"/>
              <a:cs typeface="Carlito"/>
            </a:endParaRPr>
          </a:p>
          <a:p>
            <a:pPr marL="12700" marR="67945" algn="just">
              <a:lnSpc>
                <a:spcPct val="150000"/>
              </a:lnSpc>
              <a:spcBef>
                <a:spcPts val="100"/>
              </a:spcBef>
              <a:tabLst>
                <a:tab pos="355600" algn="l"/>
              </a:tabLst>
            </a:pPr>
            <a:endParaRPr sz="2400" dirty="0">
              <a:latin typeface="Carlito"/>
              <a:cs typeface="Carlito"/>
            </a:endParaRPr>
          </a:p>
          <a:p>
            <a:pPr marL="355600" marR="5080" indent="-342900">
              <a:lnSpc>
                <a:spcPct val="150000"/>
              </a:lnSpc>
              <a:spcBef>
                <a:spcPts val="575"/>
              </a:spcBef>
              <a:buFont typeface="Arial"/>
              <a:buChar char="•"/>
              <a:tabLst>
                <a:tab pos="354965" algn="l"/>
                <a:tab pos="355600" algn="l"/>
              </a:tabLst>
            </a:pPr>
            <a:r>
              <a:rPr sz="2400" spc="-5" dirty="0">
                <a:latin typeface="Carlito"/>
                <a:cs typeface="Carlito"/>
              </a:rPr>
              <a:t>The </a:t>
            </a:r>
            <a:r>
              <a:rPr sz="2400" spc="-15" dirty="0">
                <a:latin typeface="Carlito"/>
                <a:cs typeface="Carlito"/>
              </a:rPr>
              <a:t>complete </a:t>
            </a:r>
            <a:r>
              <a:rPr sz="2400" dirty="0">
                <a:latin typeface="Carlito"/>
                <a:cs typeface="Carlito"/>
              </a:rPr>
              <a:t>MBO </a:t>
            </a:r>
            <a:r>
              <a:rPr sz="2400" spc="-25" dirty="0">
                <a:latin typeface="Carlito"/>
                <a:cs typeface="Carlito"/>
              </a:rPr>
              <a:t>system </a:t>
            </a:r>
            <a:r>
              <a:rPr sz="2400" dirty="0">
                <a:latin typeface="Carlito"/>
                <a:cs typeface="Carlito"/>
              </a:rPr>
              <a:t>is </a:t>
            </a:r>
            <a:r>
              <a:rPr sz="2400" spc="-15" dirty="0">
                <a:latin typeface="Carlito"/>
                <a:cs typeface="Carlito"/>
              </a:rPr>
              <a:t>to get </a:t>
            </a:r>
            <a:r>
              <a:rPr sz="2400" spc="-10" dirty="0">
                <a:latin typeface="Carlito"/>
                <a:cs typeface="Carlito"/>
              </a:rPr>
              <a:t>managers </a:t>
            </a:r>
            <a:r>
              <a:rPr sz="2400" dirty="0">
                <a:latin typeface="Carlito"/>
                <a:cs typeface="Carlito"/>
              </a:rPr>
              <a:t>and  </a:t>
            </a:r>
            <a:r>
              <a:rPr sz="2400" spc="-10" dirty="0">
                <a:latin typeface="Carlito"/>
                <a:cs typeface="Carlito"/>
              </a:rPr>
              <a:t>empowered </a:t>
            </a:r>
            <a:r>
              <a:rPr sz="2400" spc="-5" dirty="0">
                <a:latin typeface="Carlito"/>
                <a:cs typeface="Carlito"/>
              </a:rPr>
              <a:t>employees </a:t>
            </a:r>
            <a:r>
              <a:rPr sz="2400" dirty="0">
                <a:latin typeface="Carlito"/>
                <a:cs typeface="Carlito"/>
              </a:rPr>
              <a:t>acting </a:t>
            </a:r>
            <a:r>
              <a:rPr sz="2400" spc="-15" dirty="0">
                <a:latin typeface="Carlito"/>
                <a:cs typeface="Carlito"/>
              </a:rPr>
              <a:t>to </a:t>
            </a:r>
            <a:r>
              <a:rPr sz="2400" spc="-5" dirty="0">
                <a:latin typeface="Carlito"/>
                <a:cs typeface="Carlito"/>
              </a:rPr>
              <a:t>implement </a:t>
            </a:r>
            <a:r>
              <a:rPr sz="2400" dirty="0">
                <a:latin typeface="Carlito"/>
                <a:cs typeface="Carlito"/>
              </a:rPr>
              <a:t>and </a:t>
            </a:r>
            <a:r>
              <a:rPr sz="2400" spc="-5" dirty="0">
                <a:latin typeface="Carlito"/>
                <a:cs typeface="Carlito"/>
              </a:rPr>
              <a:t>achieve</a:t>
            </a:r>
            <a:r>
              <a:rPr sz="2400" spc="-75" dirty="0">
                <a:latin typeface="Carlito"/>
                <a:cs typeface="Carlito"/>
              </a:rPr>
              <a:t> </a:t>
            </a:r>
            <a:r>
              <a:rPr sz="2400" dirty="0">
                <a:latin typeface="Carlito"/>
                <a:cs typeface="Carlito"/>
              </a:rPr>
              <a:t>their  </a:t>
            </a:r>
            <a:r>
              <a:rPr sz="2400" spc="-5" dirty="0">
                <a:latin typeface="Carlito"/>
                <a:cs typeface="Carlito"/>
              </a:rPr>
              <a:t>plans, </a:t>
            </a:r>
            <a:r>
              <a:rPr sz="2400" dirty="0">
                <a:latin typeface="Carlito"/>
                <a:cs typeface="Carlito"/>
              </a:rPr>
              <a:t>which </a:t>
            </a:r>
            <a:r>
              <a:rPr sz="2400" spc="-10" dirty="0">
                <a:latin typeface="Carlito"/>
                <a:cs typeface="Carlito"/>
              </a:rPr>
              <a:t>automatically achieve </a:t>
            </a:r>
            <a:r>
              <a:rPr sz="2400" spc="-5" dirty="0">
                <a:latin typeface="Carlito"/>
                <a:cs typeface="Carlito"/>
              </a:rPr>
              <a:t>those of </a:t>
            </a:r>
            <a:r>
              <a:rPr sz="2400" dirty="0">
                <a:latin typeface="Carlito"/>
                <a:cs typeface="Carlito"/>
              </a:rPr>
              <a:t>the</a:t>
            </a:r>
            <a:r>
              <a:rPr sz="2400" spc="-15" dirty="0">
                <a:latin typeface="Carlito"/>
                <a:cs typeface="Carlito"/>
              </a:rPr>
              <a:t> organization.</a:t>
            </a:r>
            <a:endParaRPr sz="2400" dirty="0">
              <a:latin typeface="Carlito"/>
              <a:cs typeface="Carlito"/>
            </a:endParaRP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45</a:t>
            </a:fld>
            <a:endParaRPr lang="en-US" dirty="0"/>
          </a:p>
        </p:txBody>
      </p:sp>
    </p:spTree>
    <p:extLst>
      <p:ext uri="{BB962C8B-B14F-4D97-AF65-F5344CB8AC3E}">
        <p14:creationId xmlns:p14="http://schemas.microsoft.com/office/powerpoint/2010/main" val="31393893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9456"/>
          <a:stretch/>
        </p:blipFill>
        <p:spPr bwMode="auto">
          <a:xfrm>
            <a:off x="1371600" y="216349"/>
            <a:ext cx="9285514" cy="6549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46</a:t>
            </a:fld>
            <a:endParaRPr lang="en-US" dirty="0"/>
          </a:p>
        </p:txBody>
      </p:sp>
    </p:spTree>
    <p:extLst>
      <p:ext uri="{BB962C8B-B14F-4D97-AF65-F5344CB8AC3E}">
        <p14:creationId xmlns:p14="http://schemas.microsoft.com/office/powerpoint/2010/main" val="32954239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xmlns="" id="{238D50F7-05CB-40DE-81A1-7416640AC71C}"/>
              </a:ext>
            </a:extLst>
          </p:cNvPr>
          <p:cNvGraphicFramePr/>
          <p:nvPr>
            <p:extLst>
              <p:ext uri="{D42A27DB-BD31-4B8C-83A1-F6EECF244321}">
                <p14:modId xmlns:p14="http://schemas.microsoft.com/office/powerpoint/2010/main" val="1918296429"/>
              </p:ext>
            </p:extLst>
          </p:nvPr>
        </p:nvGraphicFramePr>
        <p:xfrm>
          <a:off x="1833217" y="1064222"/>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Rounded Corners 2">
            <a:extLst>
              <a:ext uri="{FF2B5EF4-FFF2-40B4-BE49-F238E27FC236}">
                <a16:creationId xmlns:a16="http://schemas.microsoft.com/office/drawing/2014/main" xmlns="" id="{7EF09969-9C8F-4718-8880-4903A230DC15}"/>
              </a:ext>
            </a:extLst>
          </p:cNvPr>
          <p:cNvSpPr/>
          <p:nvPr/>
        </p:nvSpPr>
        <p:spPr>
          <a:xfrm>
            <a:off x="1219200" y="185530"/>
            <a:ext cx="9740348" cy="45057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FEATURES OF MBO</a:t>
            </a: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47</a:t>
            </a:fld>
            <a:endParaRPr lang="en-US" dirty="0"/>
          </a:p>
        </p:txBody>
      </p:sp>
    </p:spTree>
    <p:extLst>
      <p:ext uri="{BB962C8B-B14F-4D97-AF65-F5344CB8AC3E}">
        <p14:creationId xmlns:p14="http://schemas.microsoft.com/office/powerpoint/2010/main" val="21843822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59531" y="-79154"/>
            <a:ext cx="6471920" cy="843821"/>
          </a:xfrm>
          <a:prstGeom prst="rect">
            <a:avLst/>
          </a:prstGeom>
        </p:spPr>
        <p:txBody>
          <a:bodyPr vert="horz" wrap="square" lIns="0" tIns="12700" rIns="0" bIns="0" rtlCol="0">
            <a:spAutoFit/>
          </a:bodyPr>
          <a:lstStyle/>
          <a:p>
            <a:pPr marL="12700">
              <a:lnSpc>
                <a:spcPct val="100000"/>
              </a:lnSpc>
              <a:spcBef>
                <a:spcPts val="100"/>
              </a:spcBef>
            </a:pPr>
            <a:r>
              <a:rPr spc="-5" dirty="0"/>
              <a:t>The MBO</a:t>
            </a:r>
            <a:r>
              <a:rPr spc="-100" dirty="0"/>
              <a:t> </a:t>
            </a:r>
            <a:r>
              <a:rPr dirty="0"/>
              <a:t>Process</a:t>
            </a:r>
          </a:p>
        </p:txBody>
      </p:sp>
      <p:sp>
        <p:nvSpPr>
          <p:cNvPr id="3" name="object 3"/>
          <p:cNvSpPr/>
          <p:nvPr/>
        </p:nvSpPr>
        <p:spPr>
          <a:xfrm>
            <a:off x="5397501" y="866775"/>
            <a:ext cx="2222500" cy="1257300"/>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5667417" y="1105636"/>
            <a:ext cx="1689947" cy="702310"/>
          </a:xfrm>
          <a:prstGeom prst="rect">
            <a:avLst/>
          </a:prstGeom>
        </p:spPr>
        <p:txBody>
          <a:bodyPr vert="horz" wrap="square" lIns="0" tIns="12700" rIns="0" bIns="0" rtlCol="0">
            <a:spAutoFit/>
          </a:bodyPr>
          <a:lstStyle/>
          <a:p>
            <a:pPr marL="12700" marR="5080" indent="635" algn="ctr">
              <a:lnSpc>
                <a:spcPct val="105700"/>
              </a:lnSpc>
              <a:spcBef>
                <a:spcPts val="100"/>
              </a:spcBef>
            </a:pPr>
            <a:r>
              <a:rPr sz="1400" dirty="0">
                <a:latin typeface="Arial Black"/>
                <a:cs typeface="Arial Black"/>
              </a:rPr>
              <a:t>Define  </a:t>
            </a:r>
            <a:r>
              <a:rPr sz="1400" spc="5" dirty="0" smtClean="0">
                <a:latin typeface="Arial Black"/>
                <a:cs typeface="Arial Black"/>
              </a:rPr>
              <a:t>O</a:t>
            </a:r>
            <a:r>
              <a:rPr sz="1400" spc="45" dirty="0" smtClean="0">
                <a:latin typeface="Arial Black"/>
                <a:cs typeface="Arial Black"/>
              </a:rPr>
              <a:t>r</a:t>
            </a:r>
            <a:r>
              <a:rPr sz="1400" spc="5" dirty="0" smtClean="0">
                <a:latin typeface="Arial Black"/>
                <a:cs typeface="Arial Black"/>
              </a:rPr>
              <a:t>g</a:t>
            </a:r>
            <a:r>
              <a:rPr sz="1400" dirty="0" smtClean="0">
                <a:latin typeface="Arial Black"/>
                <a:cs typeface="Arial Black"/>
              </a:rPr>
              <a:t>ani</a:t>
            </a:r>
            <a:r>
              <a:rPr sz="1400" spc="-15" dirty="0" smtClean="0">
                <a:latin typeface="Arial Black"/>
                <a:cs typeface="Arial Black"/>
              </a:rPr>
              <a:t>z</a:t>
            </a:r>
            <a:r>
              <a:rPr sz="1400" spc="-25" dirty="0" smtClean="0">
                <a:latin typeface="Arial Black"/>
                <a:cs typeface="Arial Black"/>
              </a:rPr>
              <a:t>a</a:t>
            </a:r>
            <a:r>
              <a:rPr sz="1400" dirty="0" smtClean="0">
                <a:latin typeface="Arial Black"/>
                <a:cs typeface="Arial Black"/>
              </a:rPr>
              <a:t>tional</a:t>
            </a:r>
            <a:r>
              <a:rPr sz="1400" spc="-45" dirty="0" smtClean="0">
                <a:latin typeface="Arial Black"/>
                <a:cs typeface="Arial Black"/>
              </a:rPr>
              <a:t> </a:t>
            </a:r>
            <a:r>
              <a:rPr sz="1400" spc="5" dirty="0">
                <a:latin typeface="Arial Black"/>
                <a:cs typeface="Arial Black"/>
              </a:rPr>
              <a:t>Goals</a:t>
            </a:r>
            <a:endParaRPr sz="1400" dirty="0">
              <a:latin typeface="Arial Black"/>
              <a:cs typeface="Arial Black"/>
            </a:endParaRPr>
          </a:p>
        </p:txBody>
      </p:sp>
      <p:grpSp>
        <p:nvGrpSpPr>
          <p:cNvPr id="5" name="object 5"/>
          <p:cNvGrpSpPr/>
          <p:nvPr/>
        </p:nvGrpSpPr>
        <p:grpSpPr>
          <a:xfrm>
            <a:off x="7708900" y="1638301"/>
            <a:ext cx="2616200" cy="1704975"/>
            <a:chOff x="5781675" y="1638300"/>
            <a:chExt cx="1962150" cy="1704975"/>
          </a:xfrm>
        </p:grpSpPr>
        <p:sp>
          <p:nvSpPr>
            <p:cNvPr id="6" name="object 6"/>
            <p:cNvSpPr/>
            <p:nvPr/>
          </p:nvSpPr>
          <p:spPr>
            <a:xfrm>
              <a:off x="5781675" y="1638300"/>
              <a:ext cx="561975" cy="361950"/>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6076950" y="2000250"/>
              <a:ext cx="1666875" cy="1343025"/>
            </a:xfrm>
            <a:prstGeom prst="rect">
              <a:avLst/>
            </a:prstGeom>
            <a:blipFill>
              <a:blip r:embed="rId4" cstate="print"/>
              <a:stretch>
                <a:fillRect/>
              </a:stretch>
            </a:blipFill>
          </p:spPr>
          <p:txBody>
            <a:bodyPr wrap="square" lIns="0" tIns="0" rIns="0" bIns="0" rtlCol="0"/>
            <a:lstStyle/>
            <a:p>
              <a:endParaRPr/>
            </a:p>
          </p:txBody>
        </p:sp>
      </p:grpSp>
      <p:sp>
        <p:nvSpPr>
          <p:cNvPr id="8" name="object 8"/>
          <p:cNvSpPr txBox="1"/>
          <p:nvPr/>
        </p:nvSpPr>
        <p:spPr>
          <a:xfrm>
            <a:off x="8518313" y="2283942"/>
            <a:ext cx="1413087" cy="702310"/>
          </a:xfrm>
          <a:prstGeom prst="rect">
            <a:avLst/>
          </a:prstGeom>
        </p:spPr>
        <p:txBody>
          <a:bodyPr vert="horz" wrap="square" lIns="0" tIns="12700" rIns="0" bIns="0" rtlCol="0">
            <a:spAutoFit/>
          </a:bodyPr>
          <a:lstStyle/>
          <a:p>
            <a:pPr marL="12065" marR="5080" indent="-635" algn="ctr">
              <a:lnSpc>
                <a:spcPct val="105700"/>
              </a:lnSpc>
              <a:spcBef>
                <a:spcPts val="100"/>
              </a:spcBef>
            </a:pPr>
            <a:r>
              <a:rPr sz="1400" dirty="0">
                <a:latin typeface="Arial Black"/>
                <a:cs typeface="Arial Black"/>
              </a:rPr>
              <a:t>Define  </a:t>
            </a:r>
            <a:r>
              <a:rPr sz="1400" spc="-10" dirty="0">
                <a:latin typeface="Arial Black"/>
                <a:cs typeface="Arial Black"/>
              </a:rPr>
              <a:t>Employee  O</a:t>
            </a:r>
            <a:r>
              <a:rPr sz="1400" dirty="0">
                <a:latin typeface="Arial Black"/>
                <a:cs typeface="Arial Black"/>
              </a:rPr>
              <a:t>bjecti</a:t>
            </a:r>
            <a:r>
              <a:rPr sz="1400" spc="-45" dirty="0">
                <a:latin typeface="Arial Black"/>
                <a:cs typeface="Arial Black"/>
              </a:rPr>
              <a:t>v</a:t>
            </a:r>
            <a:r>
              <a:rPr sz="1400" dirty="0">
                <a:latin typeface="Arial Black"/>
                <a:cs typeface="Arial Black"/>
              </a:rPr>
              <a:t>es</a:t>
            </a:r>
          </a:p>
        </p:txBody>
      </p:sp>
      <p:sp>
        <p:nvSpPr>
          <p:cNvPr id="9" name="object 9"/>
          <p:cNvSpPr/>
          <p:nvPr/>
        </p:nvSpPr>
        <p:spPr>
          <a:xfrm>
            <a:off x="9563101" y="3476626"/>
            <a:ext cx="88900" cy="714375"/>
          </a:xfrm>
          <a:prstGeom prst="rect">
            <a:avLst/>
          </a:prstGeom>
          <a:blipFill>
            <a:blip r:embed="rId5" cstate="print"/>
            <a:stretch>
              <a:fillRect/>
            </a:stretch>
          </a:blipFill>
        </p:spPr>
        <p:txBody>
          <a:bodyPr wrap="square" lIns="0" tIns="0" rIns="0" bIns="0" rtlCol="0"/>
          <a:lstStyle/>
          <a:p>
            <a:endParaRPr/>
          </a:p>
        </p:txBody>
      </p:sp>
      <p:sp>
        <p:nvSpPr>
          <p:cNvPr id="10" name="object 10"/>
          <p:cNvSpPr/>
          <p:nvPr/>
        </p:nvSpPr>
        <p:spPr>
          <a:xfrm>
            <a:off x="8140701" y="4381501"/>
            <a:ext cx="2146300" cy="1285875"/>
          </a:xfrm>
          <a:prstGeom prst="rect">
            <a:avLst/>
          </a:prstGeom>
          <a:blipFill>
            <a:blip r:embed="rId6" cstate="print"/>
            <a:stretch>
              <a:fillRect/>
            </a:stretch>
          </a:blipFill>
        </p:spPr>
        <p:txBody>
          <a:bodyPr wrap="square" lIns="0" tIns="0" rIns="0" bIns="0" rtlCol="0"/>
          <a:lstStyle/>
          <a:p>
            <a:endParaRPr/>
          </a:p>
        </p:txBody>
      </p:sp>
      <p:sp>
        <p:nvSpPr>
          <p:cNvPr id="11" name="object 11"/>
          <p:cNvSpPr txBox="1"/>
          <p:nvPr/>
        </p:nvSpPr>
        <p:spPr>
          <a:xfrm>
            <a:off x="8339497" y="4414876"/>
            <a:ext cx="1770380" cy="1153795"/>
          </a:xfrm>
          <a:prstGeom prst="rect">
            <a:avLst/>
          </a:prstGeom>
        </p:spPr>
        <p:txBody>
          <a:bodyPr vert="horz" wrap="square" lIns="0" tIns="12700" rIns="0" bIns="0" rtlCol="0">
            <a:spAutoFit/>
          </a:bodyPr>
          <a:lstStyle/>
          <a:p>
            <a:pPr marL="12700" marR="5080" indent="-1270" algn="ctr">
              <a:lnSpc>
                <a:spcPct val="105700"/>
              </a:lnSpc>
              <a:spcBef>
                <a:spcPts val="100"/>
              </a:spcBef>
            </a:pPr>
            <a:r>
              <a:rPr sz="1400" spc="-5" dirty="0">
                <a:latin typeface="Arial Black"/>
                <a:cs typeface="Arial Black"/>
              </a:rPr>
              <a:t>Continuous  </a:t>
            </a:r>
            <a:r>
              <a:rPr sz="1400" dirty="0">
                <a:latin typeface="Arial Black"/>
                <a:cs typeface="Arial Black"/>
              </a:rPr>
              <a:t>Monitoring  </a:t>
            </a:r>
            <a:r>
              <a:rPr sz="1400" spc="-5" dirty="0">
                <a:latin typeface="Arial Black"/>
                <a:cs typeface="Arial Black"/>
              </a:rPr>
              <a:t>Of </a:t>
            </a:r>
            <a:r>
              <a:rPr sz="1400" spc="-10" dirty="0">
                <a:latin typeface="Arial Black"/>
                <a:cs typeface="Arial Black"/>
              </a:rPr>
              <a:t>Employee  </a:t>
            </a:r>
            <a:r>
              <a:rPr sz="1400" dirty="0">
                <a:latin typeface="Arial Black"/>
                <a:cs typeface="Arial Black"/>
              </a:rPr>
              <a:t>Performance  And</a:t>
            </a:r>
            <a:r>
              <a:rPr sz="1400" spc="-95" dirty="0">
                <a:latin typeface="Arial Black"/>
                <a:cs typeface="Arial Black"/>
              </a:rPr>
              <a:t> </a:t>
            </a:r>
            <a:r>
              <a:rPr sz="1400" spc="5" dirty="0">
                <a:latin typeface="Arial Black"/>
                <a:cs typeface="Arial Black"/>
              </a:rPr>
              <a:t>Progress</a:t>
            </a:r>
            <a:endParaRPr sz="1400">
              <a:latin typeface="Arial Black"/>
              <a:cs typeface="Arial Black"/>
            </a:endParaRPr>
          </a:p>
        </p:txBody>
      </p:sp>
      <p:sp>
        <p:nvSpPr>
          <p:cNvPr id="12" name="object 12"/>
          <p:cNvSpPr/>
          <p:nvPr/>
        </p:nvSpPr>
        <p:spPr>
          <a:xfrm>
            <a:off x="7734300" y="5715001"/>
            <a:ext cx="635000" cy="295275"/>
          </a:xfrm>
          <a:prstGeom prst="rect">
            <a:avLst/>
          </a:prstGeom>
          <a:blipFill>
            <a:blip r:embed="rId7" cstate="print"/>
            <a:stretch>
              <a:fillRect/>
            </a:stretch>
          </a:blipFill>
        </p:spPr>
        <p:txBody>
          <a:bodyPr wrap="square" lIns="0" tIns="0" rIns="0" bIns="0" rtlCol="0"/>
          <a:lstStyle/>
          <a:p>
            <a:endParaRPr/>
          </a:p>
        </p:txBody>
      </p:sp>
      <p:sp>
        <p:nvSpPr>
          <p:cNvPr id="13" name="object 13"/>
          <p:cNvSpPr/>
          <p:nvPr/>
        </p:nvSpPr>
        <p:spPr>
          <a:xfrm>
            <a:off x="5422901" y="5572124"/>
            <a:ext cx="2146300" cy="1266824"/>
          </a:xfrm>
          <a:prstGeom prst="rect">
            <a:avLst/>
          </a:prstGeom>
          <a:blipFill>
            <a:blip r:embed="rId8" cstate="print"/>
            <a:stretch>
              <a:fillRect/>
            </a:stretch>
          </a:blipFill>
        </p:spPr>
        <p:txBody>
          <a:bodyPr wrap="square" lIns="0" tIns="0" rIns="0" bIns="0" rtlCol="0"/>
          <a:lstStyle/>
          <a:p>
            <a:endParaRPr/>
          </a:p>
        </p:txBody>
      </p:sp>
      <p:sp>
        <p:nvSpPr>
          <p:cNvPr id="14" name="object 14"/>
          <p:cNvSpPr txBox="1"/>
          <p:nvPr/>
        </p:nvSpPr>
        <p:spPr>
          <a:xfrm>
            <a:off x="5653531" y="5819038"/>
            <a:ext cx="1700107" cy="702310"/>
          </a:xfrm>
          <a:prstGeom prst="rect">
            <a:avLst/>
          </a:prstGeom>
        </p:spPr>
        <p:txBody>
          <a:bodyPr vert="horz" wrap="square" lIns="0" tIns="12700" rIns="0" bIns="0" rtlCol="0">
            <a:spAutoFit/>
          </a:bodyPr>
          <a:lstStyle/>
          <a:p>
            <a:pPr marL="12700" marR="5080" algn="ctr">
              <a:lnSpc>
                <a:spcPct val="105700"/>
              </a:lnSpc>
              <a:spcBef>
                <a:spcPts val="100"/>
              </a:spcBef>
            </a:pPr>
            <a:r>
              <a:rPr sz="1400" spc="-45" dirty="0">
                <a:latin typeface="Arial Black"/>
                <a:cs typeface="Arial Black"/>
              </a:rPr>
              <a:t>P</a:t>
            </a:r>
            <a:r>
              <a:rPr sz="1400" dirty="0">
                <a:latin typeface="Arial Black"/>
                <a:cs typeface="Arial Black"/>
              </a:rPr>
              <a:t>er</a:t>
            </a:r>
            <a:r>
              <a:rPr sz="1400" spc="-20" dirty="0">
                <a:latin typeface="Arial Black"/>
                <a:cs typeface="Arial Black"/>
              </a:rPr>
              <a:t>f</a:t>
            </a:r>
            <a:r>
              <a:rPr sz="1400" dirty="0">
                <a:latin typeface="Arial Black"/>
                <a:cs typeface="Arial Black"/>
              </a:rPr>
              <a:t>o</a:t>
            </a:r>
            <a:r>
              <a:rPr sz="1400" spc="70" dirty="0">
                <a:latin typeface="Arial Black"/>
                <a:cs typeface="Arial Black"/>
              </a:rPr>
              <a:t>r</a:t>
            </a:r>
            <a:r>
              <a:rPr sz="1400" dirty="0">
                <a:latin typeface="Arial Black"/>
                <a:cs typeface="Arial Black"/>
              </a:rPr>
              <a:t>mance  </a:t>
            </a:r>
            <a:r>
              <a:rPr sz="1400" spc="-5" dirty="0">
                <a:latin typeface="Arial Black"/>
                <a:cs typeface="Arial Black"/>
              </a:rPr>
              <a:t>Evaluation/R  </a:t>
            </a:r>
            <a:r>
              <a:rPr sz="1400" spc="-10" dirty="0">
                <a:latin typeface="Arial Black"/>
                <a:cs typeface="Arial Black"/>
              </a:rPr>
              <a:t>eviews</a:t>
            </a:r>
            <a:endParaRPr sz="1400">
              <a:latin typeface="Arial Black"/>
              <a:cs typeface="Arial Black"/>
            </a:endParaRPr>
          </a:p>
        </p:txBody>
      </p:sp>
      <p:sp>
        <p:nvSpPr>
          <p:cNvPr id="15" name="object 15"/>
          <p:cNvSpPr/>
          <p:nvPr/>
        </p:nvSpPr>
        <p:spPr>
          <a:xfrm>
            <a:off x="4622800" y="5715000"/>
            <a:ext cx="635000" cy="285750"/>
          </a:xfrm>
          <a:prstGeom prst="rect">
            <a:avLst/>
          </a:prstGeom>
          <a:blipFill>
            <a:blip r:embed="rId9" cstate="print"/>
            <a:stretch>
              <a:fillRect/>
            </a:stretch>
          </a:blipFill>
        </p:spPr>
        <p:txBody>
          <a:bodyPr wrap="square" lIns="0" tIns="0" rIns="0" bIns="0" rtlCol="0"/>
          <a:lstStyle/>
          <a:p>
            <a:endParaRPr/>
          </a:p>
        </p:txBody>
      </p:sp>
      <p:sp>
        <p:nvSpPr>
          <p:cNvPr id="16" name="object 16"/>
          <p:cNvSpPr/>
          <p:nvPr/>
        </p:nvSpPr>
        <p:spPr>
          <a:xfrm>
            <a:off x="2705101" y="4391025"/>
            <a:ext cx="2146300" cy="1276350"/>
          </a:xfrm>
          <a:prstGeom prst="rect">
            <a:avLst/>
          </a:prstGeom>
          <a:blipFill>
            <a:blip r:embed="rId10" cstate="print"/>
            <a:stretch>
              <a:fillRect/>
            </a:stretch>
          </a:blipFill>
        </p:spPr>
        <p:txBody>
          <a:bodyPr wrap="square" lIns="0" tIns="0" rIns="0" bIns="0" rtlCol="0"/>
          <a:lstStyle/>
          <a:p>
            <a:endParaRPr/>
          </a:p>
        </p:txBody>
      </p:sp>
      <p:sp>
        <p:nvSpPr>
          <p:cNvPr id="17" name="object 17"/>
          <p:cNvSpPr txBox="1"/>
          <p:nvPr/>
        </p:nvSpPr>
        <p:spPr>
          <a:xfrm>
            <a:off x="3136731" y="4753457"/>
            <a:ext cx="1290320" cy="476884"/>
          </a:xfrm>
          <a:prstGeom prst="rect">
            <a:avLst/>
          </a:prstGeom>
        </p:spPr>
        <p:txBody>
          <a:bodyPr vert="horz" wrap="square" lIns="0" tIns="12700" rIns="0" bIns="0" rtlCol="0">
            <a:spAutoFit/>
          </a:bodyPr>
          <a:lstStyle/>
          <a:p>
            <a:pPr marL="12700" marR="5080" indent="16510">
              <a:lnSpc>
                <a:spcPct val="105700"/>
              </a:lnSpc>
              <a:spcBef>
                <a:spcPts val="100"/>
              </a:spcBef>
            </a:pPr>
            <a:r>
              <a:rPr sz="1400" spc="-5" dirty="0">
                <a:latin typeface="Arial Black"/>
                <a:cs typeface="Arial Black"/>
              </a:rPr>
              <a:t>Providing  </a:t>
            </a:r>
            <a:r>
              <a:rPr sz="1400" spc="-50" dirty="0">
                <a:latin typeface="Arial Black"/>
                <a:cs typeface="Arial Black"/>
              </a:rPr>
              <a:t>F</a:t>
            </a:r>
            <a:r>
              <a:rPr sz="1400" dirty="0">
                <a:latin typeface="Arial Black"/>
                <a:cs typeface="Arial Black"/>
              </a:rPr>
              <a:t>eedba</a:t>
            </a:r>
            <a:r>
              <a:rPr sz="1400" spc="-30" dirty="0">
                <a:latin typeface="Arial Black"/>
                <a:cs typeface="Arial Black"/>
              </a:rPr>
              <a:t>c</a:t>
            </a:r>
            <a:r>
              <a:rPr sz="1400" dirty="0">
                <a:latin typeface="Arial Black"/>
                <a:cs typeface="Arial Black"/>
              </a:rPr>
              <a:t>k</a:t>
            </a:r>
            <a:endParaRPr sz="1400">
              <a:latin typeface="Arial Black"/>
              <a:cs typeface="Arial Black"/>
            </a:endParaRPr>
          </a:p>
        </p:txBody>
      </p:sp>
      <p:sp>
        <p:nvSpPr>
          <p:cNvPr id="18" name="object 18"/>
          <p:cNvSpPr/>
          <p:nvPr/>
        </p:nvSpPr>
        <p:spPr>
          <a:xfrm>
            <a:off x="3340101" y="3467101"/>
            <a:ext cx="88900" cy="714375"/>
          </a:xfrm>
          <a:prstGeom prst="rect">
            <a:avLst/>
          </a:prstGeom>
          <a:blipFill>
            <a:blip r:embed="rId11" cstate="print"/>
            <a:stretch>
              <a:fillRect/>
            </a:stretch>
          </a:blipFill>
        </p:spPr>
        <p:txBody>
          <a:bodyPr wrap="square" lIns="0" tIns="0" rIns="0" bIns="0" rtlCol="0"/>
          <a:lstStyle/>
          <a:p>
            <a:endParaRPr/>
          </a:p>
        </p:txBody>
      </p:sp>
      <p:sp>
        <p:nvSpPr>
          <p:cNvPr id="19" name="object 19"/>
          <p:cNvSpPr/>
          <p:nvPr/>
        </p:nvSpPr>
        <p:spPr>
          <a:xfrm>
            <a:off x="2667001" y="2000251"/>
            <a:ext cx="2273300" cy="1343025"/>
          </a:xfrm>
          <a:prstGeom prst="rect">
            <a:avLst/>
          </a:prstGeom>
          <a:blipFill>
            <a:blip r:embed="rId12" cstate="print"/>
            <a:stretch>
              <a:fillRect/>
            </a:stretch>
          </a:blipFill>
        </p:spPr>
        <p:txBody>
          <a:bodyPr wrap="square" lIns="0" tIns="0" rIns="0" bIns="0" rtlCol="0"/>
          <a:lstStyle/>
          <a:p>
            <a:endParaRPr/>
          </a:p>
        </p:txBody>
      </p:sp>
      <p:sp>
        <p:nvSpPr>
          <p:cNvPr id="20" name="object 20"/>
          <p:cNvSpPr txBox="1"/>
          <p:nvPr/>
        </p:nvSpPr>
        <p:spPr>
          <a:xfrm>
            <a:off x="2931497" y="2396719"/>
            <a:ext cx="1700107" cy="476884"/>
          </a:xfrm>
          <a:prstGeom prst="rect">
            <a:avLst/>
          </a:prstGeom>
        </p:spPr>
        <p:txBody>
          <a:bodyPr vert="horz" wrap="square" lIns="0" tIns="12700" rIns="0" bIns="0" rtlCol="0">
            <a:spAutoFit/>
          </a:bodyPr>
          <a:lstStyle/>
          <a:p>
            <a:pPr marL="119380" marR="5080" indent="-106680">
              <a:lnSpc>
                <a:spcPct val="105700"/>
              </a:lnSpc>
              <a:spcBef>
                <a:spcPts val="100"/>
              </a:spcBef>
            </a:pPr>
            <a:r>
              <a:rPr sz="1400" spc="-45" dirty="0">
                <a:latin typeface="Arial Black"/>
                <a:cs typeface="Arial Black"/>
              </a:rPr>
              <a:t>P</a:t>
            </a:r>
            <a:r>
              <a:rPr sz="1400" dirty="0">
                <a:latin typeface="Arial Black"/>
                <a:cs typeface="Arial Black"/>
              </a:rPr>
              <a:t>er</a:t>
            </a:r>
            <a:r>
              <a:rPr sz="1400" spc="-20" dirty="0">
                <a:latin typeface="Arial Black"/>
                <a:cs typeface="Arial Black"/>
              </a:rPr>
              <a:t>f</a:t>
            </a:r>
            <a:r>
              <a:rPr sz="1400" dirty="0">
                <a:latin typeface="Arial Black"/>
                <a:cs typeface="Arial Black"/>
              </a:rPr>
              <a:t>o</a:t>
            </a:r>
            <a:r>
              <a:rPr sz="1400" spc="70" dirty="0">
                <a:latin typeface="Arial Black"/>
                <a:cs typeface="Arial Black"/>
              </a:rPr>
              <a:t>r</a:t>
            </a:r>
            <a:r>
              <a:rPr sz="1400" dirty="0">
                <a:latin typeface="Arial Black"/>
                <a:cs typeface="Arial Black"/>
              </a:rPr>
              <a:t>mance  </a:t>
            </a:r>
            <a:r>
              <a:rPr sz="1400" spc="5" dirty="0">
                <a:latin typeface="Arial Black"/>
                <a:cs typeface="Arial Black"/>
              </a:rPr>
              <a:t>Appraisals</a:t>
            </a:r>
            <a:endParaRPr sz="1400">
              <a:latin typeface="Arial Black"/>
              <a:cs typeface="Arial Black"/>
            </a:endParaRPr>
          </a:p>
        </p:txBody>
      </p:sp>
      <p:sp>
        <p:nvSpPr>
          <p:cNvPr id="21" name="object 21"/>
          <p:cNvSpPr/>
          <p:nvPr/>
        </p:nvSpPr>
        <p:spPr>
          <a:xfrm>
            <a:off x="4597401" y="1590676"/>
            <a:ext cx="749300" cy="371475"/>
          </a:xfrm>
          <a:prstGeom prst="rect">
            <a:avLst/>
          </a:prstGeom>
          <a:blipFill>
            <a:blip r:embed="rId13" cstate="print"/>
            <a:stretch>
              <a:fillRect/>
            </a:stretch>
          </a:blipFill>
        </p:spPr>
        <p:txBody>
          <a:bodyPr wrap="square" lIns="0" tIns="0" rIns="0" bIns="0" rtlCol="0"/>
          <a:lstStyle/>
          <a:p>
            <a:endParaRPr/>
          </a:p>
        </p:txBody>
      </p:sp>
      <p:sp>
        <p:nvSpPr>
          <p:cNvPr id="22" name="Date Placeholder 21"/>
          <p:cNvSpPr>
            <a:spLocks noGrp="1"/>
          </p:cNvSpPr>
          <p:nvPr>
            <p:ph type="dt" sz="half" idx="10"/>
          </p:nvPr>
        </p:nvSpPr>
        <p:spPr/>
        <p:txBody>
          <a:bodyPr/>
          <a:lstStyle/>
          <a:p>
            <a:r>
              <a:rPr lang="en-US" smtClean="0"/>
              <a:t>POM, Unit 2</a:t>
            </a:r>
            <a:endParaRPr lang="en-US" dirty="0"/>
          </a:p>
        </p:txBody>
      </p:sp>
      <p:sp>
        <p:nvSpPr>
          <p:cNvPr id="23" name="Footer Placeholder 22"/>
          <p:cNvSpPr>
            <a:spLocks noGrp="1"/>
          </p:cNvSpPr>
          <p:nvPr>
            <p:ph type="ftr" sz="quarter" idx="11"/>
          </p:nvPr>
        </p:nvSpPr>
        <p:spPr/>
        <p:txBody>
          <a:bodyPr/>
          <a:lstStyle/>
          <a:p>
            <a:r>
              <a:rPr lang="en-US" smtClean="0"/>
              <a:t>Dr.Rupal Shroff - TCSC</a:t>
            </a:r>
            <a:endParaRPr lang="en-US" dirty="0"/>
          </a:p>
        </p:txBody>
      </p:sp>
      <p:sp>
        <p:nvSpPr>
          <p:cNvPr id="24" name="Slide Number Placeholder 23"/>
          <p:cNvSpPr>
            <a:spLocks noGrp="1"/>
          </p:cNvSpPr>
          <p:nvPr>
            <p:ph type="sldNum" sz="quarter" idx="12"/>
          </p:nvPr>
        </p:nvSpPr>
        <p:spPr/>
        <p:txBody>
          <a:bodyPr/>
          <a:lstStyle/>
          <a:p>
            <a:fld id="{330EA680-D336-4FF7-8B7A-9848BB0A1C32}" type="slidenum">
              <a:rPr lang="en-US" smtClean="0"/>
              <a:t>48</a:t>
            </a:fld>
            <a:endParaRPr lang="en-US" dirty="0"/>
          </a:p>
        </p:txBody>
      </p:sp>
    </p:spTree>
    <p:extLst>
      <p:ext uri="{BB962C8B-B14F-4D97-AF65-F5344CB8AC3E}">
        <p14:creationId xmlns:p14="http://schemas.microsoft.com/office/powerpoint/2010/main" val="269961528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0714"/>
          <a:stretch/>
        </p:blipFill>
        <p:spPr bwMode="auto">
          <a:xfrm>
            <a:off x="827315" y="89516"/>
            <a:ext cx="10080171" cy="6750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49</a:t>
            </a:fld>
            <a:endParaRPr lang="en-US" dirty="0"/>
          </a:p>
        </p:txBody>
      </p:sp>
    </p:spTree>
    <p:extLst>
      <p:ext uri="{BB962C8B-B14F-4D97-AF65-F5344CB8AC3E}">
        <p14:creationId xmlns:p14="http://schemas.microsoft.com/office/powerpoint/2010/main" val="42335313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886" y="108860"/>
            <a:ext cx="10602685" cy="6573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5</a:t>
            </a:fld>
            <a:endParaRPr lang="en-US" dirty="0"/>
          </a:p>
        </p:txBody>
      </p:sp>
    </p:spTree>
    <p:extLst>
      <p:ext uri="{BB962C8B-B14F-4D97-AF65-F5344CB8AC3E}">
        <p14:creationId xmlns:p14="http://schemas.microsoft.com/office/powerpoint/2010/main" val="95598252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968829"/>
          </a:xfrm>
        </p:spPr>
        <p:txBody>
          <a:bodyPr/>
          <a:lstStyle/>
          <a:p>
            <a:r>
              <a:rPr lang="en-IN" dirty="0" smtClean="0"/>
              <a:t>MBO Process</a:t>
            </a:r>
            <a:endParaRPr lang="en-IN" dirty="0"/>
          </a:p>
        </p:txBody>
      </p:sp>
      <p:sp>
        <p:nvSpPr>
          <p:cNvPr id="3" name="Content Placeholder 2"/>
          <p:cNvSpPr>
            <a:spLocks noGrp="1"/>
          </p:cNvSpPr>
          <p:nvPr>
            <p:ph idx="1"/>
          </p:nvPr>
        </p:nvSpPr>
        <p:spPr>
          <a:xfrm>
            <a:off x="533400" y="957943"/>
            <a:ext cx="11049000" cy="5168221"/>
          </a:xfrm>
        </p:spPr>
        <p:txBody>
          <a:bodyPr>
            <a:normAutofit/>
          </a:bodyPr>
          <a:lstStyle/>
          <a:p>
            <a:pPr marL="0" indent="0">
              <a:buNone/>
            </a:pPr>
            <a:r>
              <a:rPr lang="en-IN" b="1" dirty="0" smtClean="0">
                <a:solidFill>
                  <a:schemeClr val="tx1"/>
                </a:solidFill>
              </a:rPr>
              <a:t>1. Define Organizational Goals </a:t>
            </a:r>
            <a:r>
              <a:rPr lang="en-IN" dirty="0" smtClean="0">
                <a:solidFill>
                  <a:schemeClr val="tx1"/>
                </a:solidFill>
              </a:rPr>
              <a:t>– </a:t>
            </a:r>
          </a:p>
          <a:p>
            <a:pPr marL="0" indent="0">
              <a:buNone/>
            </a:pPr>
            <a:r>
              <a:rPr lang="en-IN" dirty="0" smtClean="0">
                <a:solidFill>
                  <a:schemeClr val="tx1"/>
                </a:solidFill>
              </a:rPr>
              <a:t>Mission  ----- Vision ------ of the organisation</a:t>
            </a:r>
          </a:p>
          <a:p>
            <a:pPr marL="0" indent="0">
              <a:buNone/>
            </a:pPr>
            <a:endParaRPr lang="en-IN" dirty="0" smtClean="0">
              <a:solidFill>
                <a:schemeClr val="tx1"/>
              </a:solidFill>
            </a:endParaRPr>
          </a:p>
          <a:p>
            <a:pPr marL="0" indent="0">
              <a:buNone/>
            </a:pPr>
            <a:r>
              <a:rPr lang="en-IN" dirty="0" smtClean="0">
                <a:solidFill>
                  <a:schemeClr val="tx1"/>
                </a:solidFill>
              </a:rPr>
              <a:t>Objectives are set by management team</a:t>
            </a:r>
          </a:p>
          <a:p>
            <a:pPr marL="0" indent="0">
              <a:buNone/>
            </a:pPr>
            <a:endParaRPr lang="en-IN" dirty="0" smtClean="0">
              <a:solidFill>
                <a:schemeClr val="tx1"/>
              </a:solidFill>
            </a:endParaRPr>
          </a:p>
          <a:p>
            <a:pPr marL="0" indent="0">
              <a:buNone/>
            </a:pPr>
            <a:r>
              <a:rPr lang="en-IN" dirty="0" smtClean="0">
                <a:solidFill>
                  <a:schemeClr val="tx1"/>
                </a:solidFill>
              </a:rPr>
              <a:t>Internal Analysis – Resources available, management </a:t>
            </a:r>
          </a:p>
          <a:p>
            <a:pPr marL="0" indent="0">
              <a:buNone/>
            </a:pPr>
            <a:r>
              <a:rPr lang="en-IN" dirty="0" smtClean="0">
                <a:solidFill>
                  <a:schemeClr val="tx1"/>
                </a:solidFill>
              </a:rPr>
              <a:t>philosophy, employee relations </a:t>
            </a:r>
          </a:p>
          <a:p>
            <a:pPr marL="0" indent="0">
              <a:buNone/>
            </a:pPr>
            <a:r>
              <a:rPr lang="en-IN" dirty="0" smtClean="0">
                <a:solidFill>
                  <a:schemeClr val="tx1"/>
                </a:solidFill>
              </a:rPr>
              <a:t>										SWOT</a:t>
            </a:r>
          </a:p>
          <a:p>
            <a:pPr marL="0" indent="0">
              <a:buNone/>
            </a:pPr>
            <a:r>
              <a:rPr lang="en-IN" dirty="0" smtClean="0">
                <a:solidFill>
                  <a:schemeClr val="tx1"/>
                </a:solidFill>
              </a:rPr>
              <a:t>External Analysis – Govt. policies, economic conditions, </a:t>
            </a:r>
          </a:p>
          <a:p>
            <a:pPr marL="0" indent="0">
              <a:buNone/>
            </a:pPr>
            <a:r>
              <a:rPr lang="en-IN" dirty="0" smtClean="0">
                <a:solidFill>
                  <a:schemeClr val="tx1"/>
                </a:solidFill>
              </a:rPr>
              <a:t>competitors, demographics, international factors </a:t>
            </a:r>
            <a:endParaRPr lang="en-IN" dirty="0">
              <a:solidFill>
                <a:schemeClr val="tx1"/>
              </a:solidFill>
            </a:endParaRPr>
          </a:p>
        </p:txBody>
      </p:sp>
      <p:sp>
        <p:nvSpPr>
          <p:cNvPr id="7" name="Down Arrow 6"/>
          <p:cNvSpPr/>
          <p:nvPr/>
        </p:nvSpPr>
        <p:spPr>
          <a:xfrm>
            <a:off x="1948543" y="1828801"/>
            <a:ext cx="283028"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Right Brace 7"/>
          <p:cNvSpPr/>
          <p:nvPr/>
        </p:nvSpPr>
        <p:spPr>
          <a:xfrm>
            <a:off x="8768443" y="3222172"/>
            <a:ext cx="925286" cy="2090057"/>
          </a:xfrm>
          <a:prstGeom prst="rightBrace">
            <a:avLst/>
          </a:prstGeom>
          <a:ln w="76200"/>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b="1" dirty="0"/>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50</a:t>
            </a:fld>
            <a:endParaRPr lang="en-US" dirty="0"/>
          </a:p>
        </p:txBody>
      </p:sp>
    </p:spTree>
    <p:extLst>
      <p:ext uri="{BB962C8B-B14F-4D97-AF65-F5344CB8AC3E}">
        <p14:creationId xmlns:p14="http://schemas.microsoft.com/office/powerpoint/2010/main" val="339687238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816429"/>
          </a:xfrm>
        </p:spPr>
        <p:txBody>
          <a:bodyPr/>
          <a:lstStyle/>
          <a:p>
            <a:endParaRPr lang="en-IN" b="1" dirty="0">
              <a:effectLst/>
              <a:latin typeface="Times New Roman" pitchFamily="18" charset="0"/>
              <a:cs typeface="Times New Roman" pitchFamily="18" charset="0"/>
            </a:endParaRPr>
          </a:p>
        </p:txBody>
      </p:sp>
      <p:sp>
        <p:nvSpPr>
          <p:cNvPr id="3" name="Content Placeholder 2"/>
          <p:cNvSpPr>
            <a:spLocks noGrp="1"/>
          </p:cNvSpPr>
          <p:nvPr>
            <p:ph idx="1"/>
          </p:nvPr>
        </p:nvSpPr>
        <p:spPr>
          <a:xfrm>
            <a:off x="141514" y="947057"/>
            <a:ext cx="11898086" cy="5355772"/>
          </a:xfrm>
        </p:spPr>
        <p:txBody>
          <a:bodyPr/>
          <a:lstStyle/>
          <a:p>
            <a:pPr marL="0" indent="0">
              <a:buNone/>
            </a:pPr>
            <a:r>
              <a:rPr lang="en-IN" dirty="0" smtClean="0">
                <a:solidFill>
                  <a:schemeClr val="tx1"/>
                </a:solidFill>
                <a:latin typeface="Times New Roman" pitchFamily="18" charset="0"/>
                <a:cs typeface="Times New Roman" pitchFamily="18" charset="0"/>
              </a:rPr>
              <a:t>2. </a:t>
            </a:r>
            <a:r>
              <a:rPr lang="en-IN" b="1" dirty="0">
                <a:solidFill>
                  <a:schemeClr val="tx1"/>
                </a:solidFill>
                <a:latin typeface="Times New Roman" pitchFamily="18" charset="0"/>
                <a:cs typeface="Times New Roman" pitchFamily="18" charset="0"/>
              </a:rPr>
              <a:t>Define  </a:t>
            </a:r>
            <a:r>
              <a:rPr lang="en-IN" b="1" spc="-10" dirty="0">
                <a:solidFill>
                  <a:schemeClr val="tx1"/>
                </a:solidFill>
                <a:latin typeface="Times New Roman" pitchFamily="18" charset="0"/>
                <a:cs typeface="Times New Roman" pitchFamily="18" charset="0"/>
              </a:rPr>
              <a:t>Employee  </a:t>
            </a:r>
            <a:r>
              <a:rPr lang="en-IN" b="1" spc="-10" dirty="0" smtClean="0">
                <a:solidFill>
                  <a:schemeClr val="tx1"/>
                </a:solidFill>
                <a:latin typeface="Times New Roman" pitchFamily="18" charset="0"/>
                <a:cs typeface="Times New Roman" pitchFamily="18" charset="0"/>
              </a:rPr>
              <a:t>O</a:t>
            </a:r>
            <a:r>
              <a:rPr lang="en-IN" b="1" dirty="0" smtClean="0">
                <a:solidFill>
                  <a:schemeClr val="tx1"/>
                </a:solidFill>
                <a:latin typeface="Times New Roman" pitchFamily="18" charset="0"/>
                <a:cs typeface="Times New Roman" pitchFamily="18" charset="0"/>
              </a:rPr>
              <a:t>bjecti</a:t>
            </a:r>
            <a:r>
              <a:rPr lang="en-IN" b="1" spc="-45" dirty="0" smtClean="0">
                <a:solidFill>
                  <a:schemeClr val="tx1"/>
                </a:solidFill>
                <a:latin typeface="Times New Roman" pitchFamily="18" charset="0"/>
                <a:cs typeface="Times New Roman" pitchFamily="18" charset="0"/>
              </a:rPr>
              <a:t>v</a:t>
            </a:r>
            <a:r>
              <a:rPr lang="en-IN" b="1" dirty="0" smtClean="0">
                <a:solidFill>
                  <a:schemeClr val="tx1"/>
                </a:solidFill>
                <a:latin typeface="Times New Roman" pitchFamily="18" charset="0"/>
                <a:cs typeface="Times New Roman" pitchFamily="18" charset="0"/>
              </a:rPr>
              <a:t>es</a:t>
            </a:r>
          </a:p>
          <a:p>
            <a:pPr marL="0" indent="0">
              <a:buNone/>
            </a:pPr>
            <a:r>
              <a:rPr lang="en-IN" dirty="0" smtClean="0">
                <a:solidFill>
                  <a:schemeClr val="tx1"/>
                </a:solidFill>
                <a:latin typeface="Times New Roman" pitchFamily="18" charset="0"/>
                <a:cs typeface="Times New Roman" pitchFamily="18" charset="0"/>
              </a:rPr>
              <a:t>Employee Individual Goals are determined</a:t>
            </a:r>
          </a:p>
          <a:p>
            <a:pPr marL="0" indent="0">
              <a:buNone/>
            </a:pPr>
            <a:endParaRPr lang="en-IN" dirty="0">
              <a:solidFill>
                <a:schemeClr val="tx1"/>
              </a:solidFill>
              <a:latin typeface="Times New Roman" pitchFamily="18" charset="0"/>
              <a:cs typeface="Times New Roman" pitchFamily="18" charset="0"/>
            </a:endParaRPr>
          </a:p>
          <a:p>
            <a:pPr marL="0" indent="0">
              <a:buNone/>
            </a:pPr>
            <a:endParaRPr lang="en-IN" dirty="0" smtClean="0">
              <a:solidFill>
                <a:schemeClr val="tx1"/>
              </a:solidFill>
              <a:latin typeface="Times New Roman" pitchFamily="18" charset="0"/>
              <a:cs typeface="Times New Roman" pitchFamily="18" charset="0"/>
            </a:endParaRPr>
          </a:p>
          <a:p>
            <a:pPr marL="0" indent="0">
              <a:buNone/>
            </a:pPr>
            <a:r>
              <a:rPr lang="en-IN" dirty="0" smtClean="0">
                <a:solidFill>
                  <a:schemeClr val="tx1"/>
                </a:solidFill>
                <a:latin typeface="Times New Roman" pitchFamily="18" charset="0"/>
                <a:cs typeface="Times New Roman" pitchFamily="18" charset="0"/>
              </a:rPr>
              <a:t>Subordinates &amp; Managers collectively fix the objectives</a:t>
            </a:r>
          </a:p>
          <a:p>
            <a:pPr marL="0" indent="0">
              <a:buNone/>
            </a:pPr>
            <a:r>
              <a:rPr lang="en-IN" dirty="0" smtClean="0">
                <a:solidFill>
                  <a:schemeClr val="tx1"/>
                </a:solidFill>
                <a:latin typeface="Times New Roman" pitchFamily="18" charset="0"/>
                <a:cs typeface="Times New Roman" pitchFamily="18" charset="0"/>
              </a:rPr>
              <a:t>GOALS are SMART</a:t>
            </a:r>
          </a:p>
          <a:p>
            <a:pPr marL="0" indent="0">
              <a:buNone/>
            </a:pPr>
            <a:endParaRPr lang="en-IN" dirty="0">
              <a:solidFill>
                <a:schemeClr val="tx1"/>
              </a:solidFill>
              <a:latin typeface="Times New Roman" pitchFamily="18" charset="0"/>
              <a:cs typeface="Times New Roman" pitchFamily="18" charset="0"/>
            </a:endParaRPr>
          </a:p>
          <a:p>
            <a:pPr marL="0" indent="0">
              <a:buNone/>
            </a:pPr>
            <a:r>
              <a:rPr lang="en-IN" dirty="0" smtClean="0">
                <a:solidFill>
                  <a:schemeClr val="tx1"/>
                </a:solidFill>
                <a:latin typeface="Times New Roman" pitchFamily="18" charset="0"/>
                <a:cs typeface="Times New Roman" pitchFamily="18" charset="0"/>
              </a:rPr>
              <a:t>3. Continuous monitoring performance and progress</a:t>
            </a:r>
          </a:p>
          <a:p>
            <a:pPr marL="0" indent="0">
              <a:buNone/>
            </a:pPr>
            <a:r>
              <a:rPr lang="en-IN" dirty="0" smtClean="0">
                <a:solidFill>
                  <a:schemeClr val="tx1"/>
                </a:solidFill>
                <a:latin typeface="Times New Roman" pitchFamily="18" charset="0"/>
                <a:cs typeface="Times New Roman" pitchFamily="18" charset="0"/>
              </a:rPr>
              <a:t>Periodic evaluation serves as a checkpoint as a performance measure. </a:t>
            </a:r>
          </a:p>
          <a:p>
            <a:pPr marL="0" indent="0">
              <a:buNone/>
            </a:pPr>
            <a:r>
              <a:rPr lang="en-IN" dirty="0" smtClean="0">
                <a:solidFill>
                  <a:schemeClr val="tx1"/>
                </a:solidFill>
                <a:latin typeface="Times New Roman" pitchFamily="18" charset="0"/>
                <a:cs typeface="Times New Roman" pitchFamily="18" charset="0"/>
              </a:rPr>
              <a:t>This performance is compared to pre-determined targets</a:t>
            </a:r>
          </a:p>
          <a:p>
            <a:pPr marL="0" indent="0">
              <a:buNone/>
            </a:pPr>
            <a:r>
              <a:rPr lang="en-IN" dirty="0" smtClean="0">
                <a:solidFill>
                  <a:schemeClr val="tx1"/>
                </a:solidFill>
                <a:latin typeface="Times New Roman" pitchFamily="18" charset="0"/>
                <a:cs typeface="Times New Roman" pitchFamily="18" charset="0"/>
              </a:rPr>
              <a:t>Find deviations </a:t>
            </a:r>
            <a:endParaRPr lang="en-IN" dirty="0">
              <a:solidFill>
                <a:schemeClr val="tx1"/>
              </a:solidFill>
              <a:latin typeface="Times New Roman" pitchFamily="18" charset="0"/>
              <a:cs typeface="Times New Roman" pitchFamily="18" charset="0"/>
            </a:endParaRPr>
          </a:p>
        </p:txBody>
      </p:sp>
      <p:sp>
        <p:nvSpPr>
          <p:cNvPr id="4" name="Down Arrow 3"/>
          <p:cNvSpPr/>
          <p:nvPr/>
        </p:nvSpPr>
        <p:spPr>
          <a:xfrm>
            <a:off x="2013857" y="1861456"/>
            <a:ext cx="555172" cy="8055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Date Placeholder 4"/>
          <p:cNvSpPr>
            <a:spLocks noGrp="1"/>
          </p:cNvSpPr>
          <p:nvPr>
            <p:ph type="dt" sz="half" idx="10"/>
          </p:nvPr>
        </p:nvSpPr>
        <p:spPr/>
        <p:txBody>
          <a:bodyPr/>
          <a:lstStyle/>
          <a:p>
            <a:r>
              <a:rPr lang="en-US" smtClean="0"/>
              <a:t>POM, Unit 2</a:t>
            </a:r>
            <a:endParaRPr lang="en-US" dirty="0"/>
          </a:p>
        </p:txBody>
      </p:sp>
      <p:sp>
        <p:nvSpPr>
          <p:cNvPr id="6" name="Footer Placeholder 5"/>
          <p:cNvSpPr>
            <a:spLocks noGrp="1"/>
          </p:cNvSpPr>
          <p:nvPr>
            <p:ph type="ftr" sz="quarter" idx="11"/>
          </p:nvPr>
        </p:nvSpPr>
        <p:spPr/>
        <p:txBody>
          <a:bodyPr/>
          <a:lstStyle/>
          <a:p>
            <a:r>
              <a:rPr lang="en-US" smtClean="0"/>
              <a:t>Dr.Rupal Shroff - TCSC</a:t>
            </a:r>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51</a:t>
            </a:fld>
            <a:endParaRPr lang="en-US" dirty="0"/>
          </a:p>
        </p:txBody>
      </p:sp>
    </p:spTree>
    <p:extLst>
      <p:ext uri="{BB962C8B-B14F-4D97-AF65-F5344CB8AC3E}">
        <p14:creationId xmlns:p14="http://schemas.microsoft.com/office/powerpoint/2010/main" val="67225003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399" y="152401"/>
            <a:ext cx="11702143" cy="6215742"/>
          </a:xfrm>
        </p:spPr>
        <p:txBody>
          <a:bodyPr/>
          <a:lstStyle/>
          <a:p>
            <a:pPr marL="0" indent="0">
              <a:buNone/>
            </a:pPr>
            <a:r>
              <a:rPr lang="en-IN" b="1" dirty="0" smtClean="0">
                <a:solidFill>
                  <a:schemeClr val="tx1"/>
                </a:solidFill>
                <a:latin typeface="Times New Roman" pitchFamily="18" charset="0"/>
                <a:cs typeface="Times New Roman" pitchFamily="18" charset="0"/>
              </a:rPr>
              <a:t>4. Performance Evaluation</a:t>
            </a:r>
          </a:p>
          <a:p>
            <a:pPr>
              <a:buFontTx/>
              <a:buChar char="-"/>
            </a:pPr>
            <a:r>
              <a:rPr lang="en-IN" dirty="0" smtClean="0">
                <a:solidFill>
                  <a:schemeClr val="tx1"/>
                </a:solidFill>
                <a:latin typeface="Times New Roman" pitchFamily="18" charset="0"/>
                <a:cs typeface="Times New Roman" pitchFamily="18" charset="0"/>
              </a:rPr>
              <a:t>Done by concerned superiors to measure &amp; document every step</a:t>
            </a:r>
          </a:p>
          <a:p>
            <a:pPr marL="0" indent="0">
              <a:buNone/>
            </a:pPr>
            <a:endParaRPr lang="en-IN" dirty="0">
              <a:solidFill>
                <a:schemeClr val="tx1"/>
              </a:solidFill>
              <a:latin typeface="Times New Roman" pitchFamily="18" charset="0"/>
              <a:cs typeface="Times New Roman" pitchFamily="18" charset="0"/>
            </a:endParaRPr>
          </a:p>
          <a:p>
            <a:pPr marL="0" indent="0">
              <a:buNone/>
            </a:pPr>
            <a:r>
              <a:rPr lang="en-IN" b="1" dirty="0" smtClean="0">
                <a:solidFill>
                  <a:schemeClr val="tx1"/>
                </a:solidFill>
                <a:latin typeface="Times New Roman" pitchFamily="18" charset="0"/>
                <a:cs typeface="Times New Roman" pitchFamily="18" charset="0"/>
              </a:rPr>
              <a:t>5. Providing feedback</a:t>
            </a:r>
          </a:p>
          <a:p>
            <a:pPr marL="0" indent="0">
              <a:buNone/>
            </a:pPr>
            <a:r>
              <a:rPr lang="en-IN" dirty="0" smtClean="0">
                <a:solidFill>
                  <a:schemeClr val="tx1"/>
                </a:solidFill>
                <a:latin typeface="Times New Roman" pitchFamily="18" charset="0"/>
                <a:cs typeface="Times New Roman" pitchFamily="18" charset="0"/>
              </a:rPr>
              <a:t>Continuous feedback is given to employees regarding their performance &amp; individual goals</a:t>
            </a:r>
          </a:p>
          <a:p>
            <a:pPr marL="0" indent="0">
              <a:buNone/>
            </a:pPr>
            <a:endParaRPr lang="en-IN" dirty="0">
              <a:solidFill>
                <a:schemeClr val="tx1"/>
              </a:solidFill>
              <a:latin typeface="Times New Roman" pitchFamily="18" charset="0"/>
              <a:cs typeface="Times New Roman" pitchFamily="18" charset="0"/>
            </a:endParaRPr>
          </a:p>
          <a:p>
            <a:pPr marL="0" indent="0">
              <a:buNone/>
            </a:pPr>
            <a:endParaRPr lang="en-IN" dirty="0" smtClean="0">
              <a:solidFill>
                <a:schemeClr val="tx1"/>
              </a:solidFill>
              <a:latin typeface="Times New Roman" pitchFamily="18" charset="0"/>
              <a:cs typeface="Times New Roman" pitchFamily="18" charset="0"/>
            </a:endParaRPr>
          </a:p>
          <a:p>
            <a:pPr marL="0" indent="0">
              <a:buNone/>
            </a:pPr>
            <a:r>
              <a:rPr lang="en-IN" dirty="0" smtClean="0">
                <a:solidFill>
                  <a:schemeClr val="tx1"/>
                </a:solidFill>
                <a:latin typeface="Times New Roman" pitchFamily="18" charset="0"/>
                <a:cs typeface="Times New Roman" pitchFamily="18" charset="0"/>
              </a:rPr>
              <a:t>Monitor, Correct &amp; improve their skills &amp; actions</a:t>
            </a:r>
          </a:p>
          <a:p>
            <a:pPr marL="0" indent="0">
              <a:buNone/>
            </a:pPr>
            <a:endParaRPr lang="en-IN" dirty="0">
              <a:solidFill>
                <a:schemeClr val="tx1"/>
              </a:solidFill>
              <a:latin typeface="Times New Roman" pitchFamily="18" charset="0"/>
              <a:cs typeface="Times New Roman" pitchFamily="18" charset="0"/>
            </a:endParaRPr>
          </a:p>
          <a:p>
            <a:pPr marL="0" indent="0">
              <a:buNone/>
            </a:pPr>
            <a:endParaRPr lang="en-IN" dirty="0" smtClean="0">
              <a:solidFill>
                <a:schemeClr val="tx1"/>
              </a:solidFill>
              <a:latin typeface="Times New Roman" pitchFamily="18" charset="0"/>
              <a:cs typeface="Times New Roman" pitchFamily="18" charset="0"/>
            </a:endParaRPr>
          </a:p>
          <a:p>
            <a:pPr marL="0" indent="0">
              <a:buNone/>
            </a:pPr>
            <a:r>
              <a:rPr lang="en-IN" dirty="0" smtClean="0">
                <a:solidFill>
                  <a:schemeClr val="tx1"/>
                </a:solidFill>
                <a:latin typeface="Times New Roman" pitchFamily="18" charset="0"/>
                <a:cs typeface="Times New Roman" pitchFamily="18" charset="0"/>
              </a:rPr>
              <a:t>Achievement of goals </a:t>
            </a:r>
            <a:endParaRPr lang="en-IN" dirty="0">
              <a:solidFill>
                <a:schemeClr val="tx1"/>
              </a:solidFill>
              <a:latin typeface="Times New Roman" pitchFamily="18" charset="0"/>
              <a:cs typeface="Times New Roman" pitchFamily="18" charset="0"/>
            </a:endParaRPr>
          </a:p>
        </p:txBody>
      </p:sp>
      <p:sp>
        <p:nvSpPr>
          <p:cNvPr id="4" name="Down Arrow 3"/>
          <p:cNvSpPr/>
          <p:nvPr/>
        </p:nvSpPr>
        <p:spPr>
          <a:xfrm>
            <a:off x="1709055" y="3722914"/>
            <a:ext cx="566057" cy="8817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Down Arrow 5"/>
          <p:cNvSpPr/>
          <p:nvPr/>
        </p:nvSpPr>
        <p:spPr>
          <a:xfrm>
            <a:off x="1894112" y="2329542"/>
            <a:ext cx="566057" cy="8708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Date Placeholder 1"/>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52</a:t>
            </a:fld>
            <a:endParaRPr lang="en-US" dirty="0"/>
          </a:p>
        </p:txBody>
      </p:sp>
    </p:spTree>
    <p:extLst>
      <p:ext uri="{BB962C8B-B14F-4D97-AF65-F5344CB8AC3E}">
        <p14:creationId xmlns:p14="http://schemas.microsoft.com/office/powerpoint/2010/main" val="170038577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9743" y="195943"/>
            <a:ext cx="11898086" cy="6248400"/>
          </a:xfrm>
        </p:spPr>
        <p:txBody>
          <a:bodyPr/>
          <a:lstStyle/>
          <a:p>
            <a:pPr marL="0" indent="0">
              <a:buNone/>
            </a:pPr>
            <a:r>
              <a:rPr lang="en-IN" b="1" dirty="0" smtClean="0">
                <a:solidFill>
                  <a:schemeClr val="tx1"/>
                </a:solidFill>
                <a:latin typeface="Times New Roman" pitchFamily="18" charset="0"/>
                <a:cs typeface="Times New Roman" pitchFamily="18" charset="0"/>
              </a:rPr>
              <a:t>6. Performance Appraisal</a:t>
            </a:r>
          </a:p>
          <a:p>
            <a:pPr marL="0" indent="0">
              <a:buNone/>
            </a:pPr>
            <a:r>
              <a:rPr lang="en-IN" dirty="0" smtClean="0">
                <a:solidFill>
                  <a:schemeClr val="tx1"/>
                </a:solidFill>
                <a:latin typeface="Times New Roman" pitchFamily="18" charset="0"/>
                <a:cs typeface="Times New Roman" pitchFamily="18" charset="0"/>
              </a:rPr>
              <a:t>- Systematic evaluation of the performance of employees</a:t>
            </a:r>
          </a:p>
          <a:p>
            <a:pPr marL="0" indent="0">
              <a:buNone/>
            </a:pPr>
            <a:endParaRPr lang="en-IN" dirty="0" smtClean="0">
              <a:solidFill>
                <a:schemeClr val="tx1"/>
              </a:solidFill>
              <a:latin typeface="Times New Roman" pitchFamily="18" charset="0"/>
              <a:cs typeface="Times New Roman" pitchFamily="18" charset="0"/>
            </a:endParaRPr>
          </a:p>
          <a:p>
            <a:pPr marL="0" indent="0">
              <a:buNone/>
            </a:pPr>
            <a:endParaRPr lang="en-IN" dirty="0">
              <a:solidFill>
                <a:schemeClr val="tx1"/>
              </a:solidFill>
              <a:latin typeface="Times New Roman" pitchFamily="18" charset="0"/>
              <a:cs typeface="Times New Roman" pitchFamily="18" charset="0"/>
            </a:endParaRPr>
          </a:p>
          <a:p>
            <a:pPr marL="0" indent="0">
              <a:buNone/>
            </a:pPr>
            <a:r>
              <a:rPr lang="en-IN" dirty="0" smtClean="0">
                <a:solidFill>
                  <a:schemeClr val="tx1"/>
                </a:solidFill>
                <a:latin typeface="Times New Roman" pitchFamily="18" charset="0"/>
                <a:cs typeface="Times New Roman" pitchFamily="18" charset="0"/>
              </a:rPr>
              <a:t>- Performance rewards are given to employees based on successful achievement of objectives </a:t>
            </a:r>
            <a:endParaRPr lang="en-IN" dirty="0">
              <a:solidFill>
                <a:schemeClr val="tx1"/>
              </a:solidFill>
              <a:latin typeface="Times New Roman" pitchFamily="18" charset="0"/>
              <a:cs typeface="Times New Roman" pitchFamily="18" charset="0"/>
            </a:endParaRPr>
          </a:p>
        </p:txBody>
      </p:sp>
      <p:sp>
        <p:nvSpPr>
          <p:cNvPr id="4" name="Down Arrow 3"/>
          <p:cNvSpPr/>
          <p:nvPr/>
        </p:nvSpPr>
        <p:spPr>
          <a:xfrm>
            <a:off x="2950029" y="1121229"/>
            <a:ext cx="674914" cy="9252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8543" y="2675931"/>
            <a:ext cx="7117896" cy="3467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53</a:t>
            </a:fld>
            <a:endParaRPr lang="en-US" dirty="0"/>
          </a:p>
        </p:txBody>
      </p:sp>
    </p:spTree>
    <p:extLst>
      <p:ext uri="{BB962C8B-B14F-4D97-AF65-F5344CB8AC3E}">
        <p14:creationId xmlns:p14="http://schemas.microsoft.com/office/powerpoint/2010/main" val="388539241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805543"/>
          </a:xfrm>
        </p:spPr>
        <p:txBody>
          <a:bodyPr/>
          <a:lstStyle/>
          <a:p>
            <a:r>
              <a:rPr lang="en-IN" dirty="0" smtClean="0"/>
              <a:t>Advantages of MBO</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08549185"/>
              </p:ext>
            </p:extLst>
          </p:nvPr>
        </p:nvGraphicFramePr>
        <p:xfrm>
          <a:off x="130629" y="859971"/>
          <a:ext cx="11811000" cy="55081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54</a:t>
            </a:fld>
            <a:endParaRPr lang="en-US" dirty="0"/>
          </a:p>
        </p:txBody>
      </p:sp>
    </p:spTree>
    <p:extLst>
      <p:ext uri="{BB962C8B-B14F-4D97-AF65-F5344CB8AC3E}">
        <p14:creationId xmlns:p14="http://schemas.microsoft.com/office/powerpoint/2010/main" val="374754411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805543"/>
          </a:xfrm>
        </p:spPr>
        <p:txBody>
          <a:bodyPr/>
          <a:lstStyle/>
          <a:p>
            <a:r>
              <a:rPr lang="en-IN" dirty="0" smtClean="0"/>
              <a:t>Limitations of MBO</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18191544"/>
              </p:ext>
            </p:extLst>
          </p:nvPr>
        </p:nvGraphicFramePr>
        <p:xfrm>
          <a:off x="130629" y="838200"/>
          <a:ext cx="11908971" cy="55843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55</a:t>
            </a:fld>
            <a:endParaRPr lang="en-US" dirty="0"/>
          </a:p>
        </p:txBody>
      </p:sp>
    </p:spTree>
    <p:extLst>
      <p:ext uri="{BB962C8B-B14F-4D97-AF65-F5344CB8AC3E}">
        <p14:creationId xmlns:p14="http://schemas.microsoft.com/office/powerpoint/2010/main" val="17585536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4113" y="238991"/>
            <a:ext cx="8371115" cy="6284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56</a:t>
            </a:fld>
            <a:endParaRPr lang="en-US" dirty="0"/>
          </a:p>
        </p:txBody>
      </p:sp>
    </p:spTree>
    <p:extLst>
      <p:ext uri="{BB962C8B-B14F-4D97-AF65-F5344CB8AC3E}">
        <p14:creationId xmlns:p14="http://schemas.microsoft.com/office/powerpoint/2010/main" val="12689125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27214" y="-481017"/>
            <a:ext cx="5135033" cy="1674817"/>
          </a:xfrm>
          <a:prstGeom prst="rect">
            <a:avLst/>
          </a:prstGeom>
        </p:spPr>
        <p:txBody>
          <a:bodyPr vert="horz" wrap="square" lIns="0" tIns="12700" rIns="0" bIns="0" rtlCol="0">
            <a:spAutoFit/>
          </a:bodyPr>
          <a:lstStyle/>
          <a:p>
            <a:pPr marL="12700">
              <a:lnSpc>
                <a:spcPct val="100000"/>
              </a:lnSpc>
              <a:spcBef>
                <a:spcPts val="100"/>
              </a:spcBef>
            </a:pPr>
            <a:r>
              <a:rPr spc="-5" dirty="0"/>
              <a:t>Decision</a:t>
            </a:r>
            <a:r>
              <a:rPr spc="-60" dirty="0"/>
              <a:t> </a:t>
            </a:r>
            <a:r>
              <a:rPr spc="-5" dirty="0"/>
              <a:t>Making</a:t>
            </a:r>
          </a:p>
        </p:txBody>
      </p:sp>
      <p:sp>
        <p:nvSpPr>
          <p:cNvPr id="3" name="object 3"/>
          <p:cNvSpPr txBox="1"/>
          <p:nvPr/>
        </p:nvSpPr>
        <p:spPr>
          <a:xfrm>
            <a:off x="882226" y="5153659"/>
            <a:ext cx="10420773" cy="1305560"/>
          </a:xfrm>
          <a:prstGeom prst="rect">
            <a:avLst/>
          </a:prstGeom>
        </p:spPr>
        <p:txBody>
          <a:bodyPr vert="horz" wrap="square" lIns="0" tIns="12700" rIns="0" bIns="0" rtlCol="0">
            <a:spAutoFit/>
          </a:bodyPr>
          <a:lstStyle/>
          <a:p>
            <a:pPr marL="356870" marR="5080" indent="-344170">
              <a:lnSpc>
                <a:spcPct val="100000"/>
              </a:lnSpc>
              <a:spcBef>
                <a:spcPts val="100"/>
              </a:spcBef>
            </a:pPr>
            <a:r>
              <a:rPr sz="2800" b="1" dirty="0">
                <a:latin typeface="Calibri"/>
                <a:cs typeface="Calibri"/>
              </a:rPr>
              <a:t>A </a:t>
            </a:r>
            <a:r>
              <a:rPr sz="2800" b="1" spc="-10" dirty="0">
                <a:latin typeface="Calibri"/>
                <a:cs typeface="Calibri"/>
              </a:rPr>
              <a:t>decision </a:t>
            </a:r>
            <a:r>
              <a:rPr sz="2800" b="1" spc="-5" dirty="0">
                <a:latin typeface="Calibri"/>
                <a:cs typeface="Calibri"/>
              </a:rPr>
              <a:t>is one when there are different </a:t>
            </a:r>
            <a:r>
              <a:rPr sz="2800" b="1" spc="-10" dirty="0">
                <a:latin typeface="Calibri"/>
                <a:cs typeface="Calibri"/>
              </a:rPr>
              <a:t>things </a:t>
            </a:r>
            <a:r>
              <a:rPr sz="2800" b="1" spc="-5" dirty="0">
                <a:latin typeface="Calibri"/>
                <a:cs typeface="Calibri"/>
              </a:rPr>
              <a:t>you  can do and you pick one of them. You make lots</a:t>
            </a:r>
            <a:r>
              <a:rPr sz="2800" b="1" spc="-40" dirty="0">
                <a:latin typeface="Calibri"/>
                <a:cs typeface="Calibri"/>
              </a:rPr>
              <a:t> </a:t>
            </a:r>
            <a:r>
              <a:rPr sz="2800" b="1" spc="-5" dirty="0">
                <a:latin typeface="Calibri"/>
                <a:cs typeface="Calibri"/>
              </a:rPr>
              <a:t>of</a:t>
            </a:r>
            <a:endParaRPr sz="2800">
              <a:latin typeface="Calibri"/>
              <a:cs typeface="Calibri"/>
            </a:endParaRPr>
          </a:p>
          <a:p>
            <a:pPr marL="2628900">
              <a:lnSpc>
                <a:spcPct val="100000"/>
              </a:lnSpc>
            </a:pPr>
            <a:r>
              <a:rPr sz="2800" b="1" spc="-5" dirty="0">
                <a:latin typeface="Calibri"/>
                <a:cs typeface="Calibri"/>
              </a:rPr>
              <a:t>decisions</a:t>
            </a:r>
            <a:r>
              <a:rPr sz="2800" b="1" spc="-10" dirty="0">
                <a:latin typeface="Calibri"/>
                <a:cs typeface="Calibri"/>
              </a:rPr>
              <a:t> everyday!</a:t>
            </a:r>
            <a:endParaRPr sz="2800">
              <a:latin typeface="Calibri"/>
              <a:cs typeface="Calibri"/>
            </a:endParaRPr>
          </a:p>
        </p:txBody>
      </p:sp>
      <p:sp>
        <p:nvSpPr>
          <p:cNvPr id="4" name="object 4"/>
          <p:cNvSpPr/>
          <p:nvPr/>
        </p:nvSpPr>
        <p:spPr>
          <a:xfrm>
            <a:off x="1048173" y="1356360"/>
            <a:ext cx="10287000" cy="3714750"/>
          </a:xfrm>
          <a:prstGeom prst="rect">
            <a:avLst/>
          </a:prstGeom>
          <a:blipFill>
            <a:blip r:embed="rId2" cstate="print"/>
            <a:stretch>
              <a:fillRect/>
            </a:stretch>
          </a:blipFill>
        </p:spPr>
        <p:txBody>
          <a:bodyPr wrap="square" lIns="0" tIns="0" rIns="0" bIns="0" rtlCol="0"/>
          <a:lstStyle/>
          <a:p>
            <a:endParaRPr/>
          </a:p>
        </p:txBody>
      </p:sp>
      <p:sp>
        <p:nvSpPr>
          <p:cNvPr id="5" name="Date Placeholder 4"/>
          <p:cNvSpPr>
            <a:spLocks noGrp="1"/>
          </p:cNvSpPr>
          <p:nvPr>
            <p:ph type="dt" sz="half" idx="10"/>
          </p:nvPr>
        </p:nvSpPr>
        <p:spPr/>
        <p:txBody>
          <a:bodyPr/>
          <a:lstStyle/>
          <a:p>
            <a:r>
              <a:rPr lang="en-US" smtClean="0"/>
              <a:t>POM, Unit 2</a:t>
            </a:r>
            <a:endParaRPr lang="en-US" dirty="0"/>
          </a:p>
        </p:txBody>
      </p:sp>
      <p:sp>
        <p:nvSpPr>
          <p:cNvPr id="6" name="Footer Placeholder 5"/>
          <p:cNvSpPr>
            <a:spLocks noGrp="1"/>
          </p:cNvSpPr>
          <p:nvPr>
            <p:ph type="ftr" sz="quarter" idx="11"/>
          </p:nvPr>
        </p:nvSpPr>
        <p:spPr/>
        <p:txBody>
          <a:bodyPr/>
          <a:lstStyle/>
          <a:p>
            <a:r>
              <a:rPr lang="en-US" smtClean="0"/>
              <a:t>Dr.Rupal Shroff - TCSC</a:t>
            </a:r>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57</a:t>
            </a:fld>
            <a:endParaRPr lang="en-US" dirty="0"/>
          </a:p>
        </p:txBody>
      </p:sp>
    </p:spTree>
    <p:extLst>
      <p:ext uri="{BB962C8B-B14F-4D97-AF65-F5344CB8AC3E}">
        <p14:creationId xmlns:p14="http://schemas.microsoft.com/office/powerpoint/2010/main" val="39350153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02453" y="349979"/>
            <a:ext cx="10175240" cy="843821"/>
          </a:xfrm>
          <a:prstGeom prst="rect">
            <a:avLst/>
          </a:prstGeom>
        </p:spPr>
        <p:txBody>
          <a:bodyPr vert="horz" wrap="square" lIns="0" tIns="12700" rIns="0" bIns="0" rtlCol="0">
            <a:spAutoFit/>
          </a:bodyPr>
          <a:lstStyle/>
          <a:p>
            <a:pPr marL="12700">
              <a:lnSpc>
                <a:spcPct val="100000"/>
              </a:lnSpc>
              <a:spcBef>
                <a:spcPts val="100"/>
              </a:spcBef>
            </a:pPr>
            <a:r>
              <a:rPr spc="-5" dirty="0"/>
              <a:t>Some decisions are easy</a:t>
            </a:r>
            <a:r>
              <a:rPr spc="-45" dirty="0"/>
              <a:t> </a:t>
            </a:r>
            <a:r>
              <a:rPr spc="-5" dirty="0"/>
              <a:t>like.......</a:t>
            </a:r>
          </a:p>
        </p:txBody>
      </p:sp>
      <p:sp>
        <p:nvSpPr>
          <p:cNvPr id="3" name="object 3"/>
          <p:cNvSpPr txBox="1"/>
          <p:nvPr/>
        </p:nvSpPr>
        <p:spPr>
          <a:xfrm>
            <a:off x="2787227" y="5755640"/>
            <a:ext cx="6524413" cy="513080"/>
          </a:xfrm>
          <a:prstGeom prst="rect">
            <a:avLst/>
          </a:prstGeom>
        </p:spPr>
        <p:txBody>
          <a:bodyPr vert="horz" wrap="square" lIns="0" tIns="12700" rIns="0" bIns="0" rtlCol="0">
            <a:spAutoFit/>
          </a:bodyPr>
          <a:lstStyle/>
          <a:p>
            <a:pPr marL="12700">
              <a:lnSpc>
                <a:spcPct val="100000"/>
              </a:lnSpc>
              <a:spcBef>
                <a:spcPts val="100"/>
              </a:spcBef>
            </a:pPr>
            <a:r>
              <a:rPr sz="3200" b="1" dirty="0">
                <a:latin typeface="Calibri"/>
                <a:cs typeface="Calibri"/>
              </a:rPr>
              <a:t>What to </a:t>
            </a:r>
            <a:r>
              <a:rPr sz="3200" b="1" spc="-5" dirty="0">
                <a:latin typeface="Calibri"/>
                <a:cs typeface="Calibri"/>
              </a:rPr>
              <a:t>eat </a:t>
            </a:r>
            <a:r>
              <a:rPr sz="3200" b="1" dirty="0">
                <a:latin typeface="Calibri"/>
                <a:cs typeface="Calibri"/>
              </a:rPr>
              <a:t>in</a:t>
            </a:r>
            <a:r>
              <a:rPr sz="3200" b="1" spc="-60" dirty="0">
                <a:latin typeface="Calibri"/>
                <a:cs typeface="Calibri"/>
              </a:rPr>
              <a:t> </a:t>
            </a:r>
            <a:r>
              <a:rPr sz="3200" b="1" spc="-5" dirty="0">
                <a:latin typeface="Calibri"/>
                <a:cs typeface="Calibri"/>
              </a:rPr>
              <a:t>breakfast????</a:t>
            </a:r>
            <a:endParaRPr sz="3200">
              <a:latin typeface="Calibri"/>
              <a:cs typeface="Calibri"/>
            </a:endParaRPr>
          </a:p>
        </p:txBody>
      </p:sp>
      <p:sp>
        <p:nvSpPr>
          <p:cNvPr id="4" name="object 4"/>
          <p:cNvSpPr/>
          <p:nvPr/>
        </p:nvSpPr>
        <p:spPr>
          <a:xfrm>
            <a:off x="951653" y="1570990"/>
            <a:ext cx="10381827" cy="3929379"/>
          </a:xfrm>
          <a:prstGeom prst="rect">
            <a:avLst/>
          </a:prstGeom>
          <a:blipFill>
            <a:blip r:embed="rId2" cstate="print"/>
            <a:stretch>
              <a:fillRect/>
            </a:stretch>
          </a:blipFill>
        </p:spPr>
        <p:txBody>
          <a:bodyPr wrap="square" lIns="0" tIns="0" rIns="0" bIns="0" rtlCol="0"/>
          <a:lstStyle/>
          <a:p>
            <a:endParaRPr/>
          </a:p>
        </p:txBody>
      </p:sp>
      <p:sp>
        <p:nvSpPr>
          <p:cNvPr id="5" name="Date Placeholder 4"/>
          <p:cNvSpPr>
            <a:spLocks noGrp="1"/>
          </p:cNvSpPr>
          <p:nvPr>
            <p:ph type="dt" sz="half" idx="10"/>
          </p:nvPr>
        </p:nvSpPr>
        <p:spPr/>
        <p:txBody>
          <a:bodyPr/>
          <a:lstStyle/>
          <a:p>
            <a:r>
              <a:rPr lang="en-US" smtClean="0"/>
              <a:t>POM, Unit 2</a:t>
            </a:r>
            <a:endParaRPr lang="en-US" dirty="0"/>
          </a:p>
        </p:txBody>
      </p:sp>
      <p:sp>
        <p:nvSpPr>
          <p:cNvPr id="6" name="Footer Placeholder 5"/>
          <p:cNvSpPr>
            <a:spLocks noGrp="1"/>
          </p:cNvSpPr>
          <p:nvPr>
            <p:ph type="ftr" sz="quarter" idx="11"/>
          </p:nvPr>
        </p:nvSpPr>
        <p:spPr/>
        <p:txBody>
          <a:bodyPr/>
          <a:lstStyle/>
          <a:p>
            <a:r>
              <a:rPr lang="en-US" smtClean="0"/>
              <a:t>Dr.Rupal Shroff - TCSC</a:t>
            </a:r>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58</a:t>
            </a:fld>
            <a:endParaRPr lang="en-US" dirty="0"/>
          </a:p>
        </p:txBody>
      </p:sp>
    </p:spTree>
    <p:extLst>
      <p:ext uri="{BB962C8B-B14F-4D97-AF65-F5344CB8AC3E}">
        <p14:creationId xmlns:p14="http://schemas.microsoft.com/office/powerpoint/2010/main" val="16352312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05386" y="349979"/>
            <a:ext cx="5574453" cy="843821"/>
          </a:xfrm>
          <a:prstGeom prst="rect">
            <a:avLst/>
          </a:prstGeom>
        </p:spPr>
        <p:txBody>
          <a:bodyPr vert="horz" wrap="square" lIns="0" tIns="12700" rIns="0" bIns="0" rtlCol="0">
            <a:spAutoFit/>
          </a:bodyPr>
          <a:lstStyle/>
          <a:p>
            <a:pPr marL="12700">
              <a:lnSpc>
                <a:spcPct val="100000"/>
              </a:lnSpc>
              <a:spcBef>
                <a:spcPts val="100"/>
              </a:spcBef>
            </a:pPr>
            <a:r>
              <a:rPr b="0" dirty="0">
                <a:latin typeface="Calibri"/>
                <a:cs typeface="Calibri"/>
              </a:rPr>
              <a:t>What to</a:t>
            </a:r>
            <a:r>
              <a:rPr b="0" spc="-90" dirty="0">
                <a:latin typeface="Calibri"/>
                <a:cs typeface="Calibri"/>
              </a:rPr>
              <a:t> </a:t>
            </a:r>
            <a:r>
              <a:rPr b="0" spc="-5" dirty="0">
                <a:latin typeface="Calibri"/>
                <a:cs typeface="Calibri"/>
              </a:rPr>
              <a:t>wear????</a:t>
            </a:r>
          </a:p>
        </p:txBody>
      </p:sp>
      <p:sp>
        <p:nvSpPr>
          <p:cNvPr id="3" name="object 3"/>
          <p:cNvSpPr/>
          <p:nvPr/>
        </p:nvSpPr>
        <p:spPr>
          <a:xfrm>
            <a:off x="572345" y="1572260"/>
            <a:ext cx="11049000" cy="4928870"/>
          </a:xfrm>
          <a:prstGeom prst="rect">
            <a:avLst/>
          </a:prstGeom>
          <a:blipFill>
            <a:blip r:embed="rId2" cstate="print"/>
            <a:stretch>
              <a:fillRect/>
            </a:stretch>
          </a:blipFill>
        </p:spPr>
        <p:txBody>
          <a:bodyPr wrap="square" lIns="0" tIns="0" rIns="0" bIns="0" rtlCol="0"/>
          <a:lstStyle/>
          <a:p>
            <a:endParaRP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59</a:t>
            </a:fld>
            <a:endParaRPr lang="en-US" dirty="0"/>
          </a:p>
        </p:txBody>
      </p:sp>
    </p:spTree>
    <p:extLst>
      <p:ext uri="{BB962C8B-B14F-4D97-AF65-F5344CB8AC3E}">
        <p14:creationId xmlns:p14="http://schemas.microsoft.com/office/powerpoint/2010/main" val="2147332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C61AAD5A-39D6-4483-AD2D-5ECA685CC38A}"/>
              </a:ext>
            </a:extLst>
          </p:cNvPr>
          <p:cNvSpPr/>
          <p:nvPr/>
        </p:nvSpPr>
        <p:spPr>
          <a:xfrm>
            <a:off x="3730063" y="3244334"/>
            <a:ext cx="4731873" cy="369332"/>
          </a:xfrm>
          <a:prstGeom prst="rect">
            <a:avLst/>
          </a:prstGeom>
        </p:spPr>
        <p:txBody>
          <a:bodyPr wrap="none">
            <a:spAutoFit/>
          </a:bodyPr>
          <a:lstStyle/>
          <a:p>
            <a:r>
              <a:rPr lang="en-IN" dirty="0">
                <a:hlinkClick r:id="rId2"/>
              </a:rPr>
              <a:t>https://www.youtube.com/watch?v=50zBtcoScxw</a:t>
            </a:r>
            <a:endParaRPr lang="en-IN" dirty="0"/>
          </a:p>
        </p:txBody>
      </p:sp>
      <p:sp>
        <p:nvSpPr>
          <p:cNvPr id="3" name="Rectangle 2">
            <a:extLst>
              <a:ext uri="{FF2B5EF4-FFF2-40B4-BE49-F238E27FC236}">
                <a16:creationId xmlns:a16="http://schemas.microsoft.com/office/drawing/2014/main" xmlns="" id="{6D2BD81E-4F0F-4075-A821-4032875A0C3F}"/>
              </a:ext>
            </a:extLst>
          </p:cNvPr>
          <p:cNvSpPr/>
          <p:nvPr/>
        </p:nvSpPr>
        <p:spPr>
          <a:xfrm>
            <a:off x="3730063" y="3677478"/>
            <a:ext cx="4811382" cy="369332"/>
          </a:xfrm>
          <a:prstGeom prst="rect">
            <a:avLst/>
          </a:prstGeom>
        </p:spPr>
        <p:txBody>
          <a:bodyPr wrap="none">
            <a:spAutoFit/>
          </a:bodyPr>
          <a:lstStyle/>
          <a:p>
            <a:r>
              <a:rPr lang="en-IN" dirty="0">
                <a:hlinkClick r:id="rId3"/>
              </a:rPr>
              <a:t>https://www.youtube.com/watch?v=dTzSkz9yrWo</a:t>
            </a:r>
            <a:endParaRPr lang="en-IN" dirty="0"/>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6</a:t>
            </a:fld>
            <a:endParaRPr lang="en-US" dirty="0"/>
          </a:p>
        </p:txBody>
      </p:sp>
    </p:spTree>
    <p:extLst>
      <p:ext uri="{BB962C8B-B14F-4D97-AF65-F5344CB8AC3E}">
        <p14:creationId xmlns:p14="http://schemas.microsoft.com/office/powerpoint/2010/main" val="232040737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17693" y="528320"/>
            <a:ext cx="10148993" cy="635000"/>
          </a:xfrm>
          <a:prstGeom prst="rect">
            <a:avLst/>
          </a:prstGeom>
        </p:spPr>
        <p:txBody>
          <a:bodyPr vert="horz" wrap="square" lIns="0" tIns="12700" rIns="0" bIns="0" rtlCol="0">
            <a:spAutoFit/>
          </a:bodyPr>
          <a:lstStyle/>
          <a:p>
            <a:pPr marL="12700">
              <a:lnSpc>
                <a:spcPct val="100000"/>
              </a:lnSpc>
              <a:spcBef>
                <a:spcPts val="100"/>
              </a:spcBef>
            </a:pPr>
            <a:r>
              <a:rPr sz="4000" spc="-10" dirty="0"/>
              <a:t>Some </a:t>
            </a:r>
            <a:r>
              <a:rPr sz="4000" spc="-5" dirty="0"/>
              <a:t>decisions </a:t>
            </a:r>
            <a:r>
              <a:rPr sz="4000" spc="-10" dirty="0"/>
              <a:t>are </a:t>
            </a:r>
            <a:r>
              <a:rPr sz="4000" spc="-5" dirty="0"/>
              <a:t>difficult</a:t>
            </a:r>
            <a:r>
              <a:rPr sz="4000" spc="-65" dirty="0"/>
              <a:t> </a:t>
            </a:r>
            <a:r>
              <a:rPr sz="4000" spc="-5" dirty="0"/>
              <a:t>like.......</a:t>
            </a:r>
            <a:endParaRPr sz="4000"/>
          </a:p>
        </p:txBody>
      </p:sp>
      <p:sp>
        <p:nvSpPr>
          <p:cNvPr id="3" name="object 3"/>
          <p:cNvSpPr txBox="1"/>
          <p:nvPr/>
        </p:nvSpPr>
        <p:spPr>
          <a:xfrm>
            <a:off x="3830319" y="5910579"/>
            <a:ext cx="4524587" cy="574040"/>
          </a:xfrm>
          <a:prstGeom prst="rect">
            <a:avLst/>
          </a:prstGeom>
        </p:spPr>
        <p:txBody>
          <a:bodyPr vert="horz" wrap="square" lIns="0" tIns="12700" rIns="0" bIns="0" rtlCol="0">
            <a:spAutoFit/>
          </a:bodyPr>
          <a:lstStyle/>
          <a:p>
            <a:pPr marL="12700">
              <a:lnSpc>
                <a:spcPct val="100000"/>
              </a:lnSpc>
              <a:spcBef>
                <a:spcPts val="100"/>
              </a:spcBef>
            </a:pPr>
            <a:r>
              <a:rPr sz="3600" b="1" spc="-5" dirty="0">
                <a:latin typeface="Calibri"/>
                <a:cs typeface="Calibri"/>
              </a:rPr>
              <a:t>Choosing </a:t>
            </a:r>
            <a:r>
              <a:rPr sz="3600" b="1" dirty="0">
                <a:latin typeface="Calibri"/>
                <a:cs typeface="Calibri"/>
              </a:rPr>
              <a:t>a</a:t>
            </a:r>
            <a:r>
              <a:rPr sz="3600" b="1" spc="-80" dirty="0">
                <a:latin typeface="Calibri"/>
                <a:cs typeface="Calibri"/>
              </a:rPr>
              <a:t> </a:t>
            </a:r>
            <a:r>
              <a:rPr sz="3600" b="1" spc="-5" dirty="0">
                <a:latin typeface="Calibri"/>
                <a:cs typeface="Calibri"/>
              </a:rPr>
              <a:t>career</a:t>
            </a:r>
            <a:endParaRPr sz="3600">
              <a:latin typeface="Calibri"/>
              <a:cs typeface="Calibri"/>
            </a:endParaRPr>
          </a:p>
        </p:txBody>
      </p:sp>
      <p:sp>
        <p:nvSpPr>
          <p:cNvPr id="4" name="object 4"/>
          <p:cNvSpPr/>
          <p:nvPr/>
        </p:nvSpPr>
        <p:spPr>
          <a:xfrm>
            <a:off x="475827" y="1641543"/>
            <a:ext cx="11240347" cy="3787707"/>
          </a:xfrm>
          <a:prstGeom prst="rect">
            <a:avLst/>
          </a:prstGeom>
          <a:blipFill>
            <a:blip r:embed="rId2" cstate="print"/>
            <a:stretch>
              <a:fillRect/>
            </a:stretch>
          </a:blipFill>
        </p:spPr>
        <p:txBody>
          <a:bodyPr wrap="square" lIns="0" tIns="0" rIns="0" bIns="0" rtlCol="0"/>
          <a:lstStyle/>
          <a:p>
            <a:endParaRPr/>
          </a:p>
        </p:txBody>
      </p:sp>
      <p:sp>
        <p:nvSpPr>
          <p:cNvPr id="5" name="Date Placeholder 4"/>
          <p:cNvSpPr>
            <a:spLocks noGrp="1"/>
          </p:cNvSpPr>
          <p:nvPr>
            <p:ph type="dt" sz="half" idx="10"/>
          </p:nvPr>
        </p:nvSpPr>
        <p:spPr/>
        <p:txBody>
          <a:bodyPr/>
          <a:lstStyle/>
          <a:p>
            <a:r>
              <a:rPr lang="en-US" smtClean="0"/>
              <a:t>POM, Unit 2</a:t>
            </a:r>
            <a:endParaRPr lang="en-US" dirty="0"/>
          </a:p>
        </p:txBody>
      </p:sp>
      <p:sp>
        <p:nvSpPr>
          <p:cNvPr id="6" name="Footer Placeholder 5"/>
          <p:cNvSpPr>
            <a:spLocks noGrp="1"/>
          </p:cNvSpPr>
          <p:nvPr>
            <p:ph type="ftr" sz="quarter" idx="11"/>
          </p:nvPr>
        </p:nvSpPr>
        <p:spPr/>
        <p:txBody>
          <a:bodyPr/>
          <a:lstStyle/>
          <a:p>
            <a:r>
              <a:rPr lang="en-US" smtClean="0"/>
              <a:t>Dr.Rupal Shroff - TCSC</a:t>
            </a:r>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60</a:t>
            </a:fld>
            <a:endParaRPr lang="en-US" dirty="0"/>
          </a:p>
        </p:txBody>
      </p:sp>
    </p:spTree>
    <p:extLst>
      <p:ext uri="{BB962C8B-B14F-4D97-AF65-F5344CB8AC3E}">
        <p14:creationId xmlns:p14="http://schemas.microsoft.com/office/powerpoint/2010/main" val="422565984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9945" y="371750"/>
            <a:ext cx="8498598" cy="843821"/>
          </a:xfrm>
          <a:prstGeom prst="rect">
            <a:avLst/>
          </a:prstGeom>
        </p:spPr>
        <p:txBody>
          <a:bodyPr vert="horz" wrap="square" lIns="0" tIns="12700" rIns="0" bIns="0" rtlCol="0">
            <a:spAutoFit/>
          </a:bodyPr>
          <a:lstStyle/>
          <a:p>
            <a:pPr marL="12700">
              <a:lnSpc>
                <a:spcPct val="100000"/>
              </a:lnSpc>
              <a:spcBef>
                <a:spcPts val="100"/>
              </a:spcBef>
            </a:pPr>
            <a:r>
              <a:rPr spc="-10" dirty="0"/>
              <a:t>Choosing </a:t>
            </a:r>
            <a:r>
              <a:rPr spc="-5" dirty="0"/>
              <a:t>good</a:t>
            </a:r>
            <a:r>
              <a:rPr spc="-55" dirty="0"/>
              <a:t> </a:t>
            </a:r>
            <a:r>
              <a:rPr spc="-5" dirty="0"/>
              <a:t>friends</a:t>
            </a:r>
          </a:p>
        </p:txBody>
      </p:sp>
      <p:sp>
        <p:nvSpPr>
          <p:cNvPr id="3" name="object 3"/>
          <p:cNvSpPr/>
          <p:nvPr/>
        </p:nvSpPr>
        <p:spPr>
          <a:xfrm>
            <a:off x="572345" y="1499869"/>
            <a:ext cx="11049000" cy="4643120"/>
          </a:xfrm>
          <a:prstGeom prst="rect">
            <a:avLst/>
          </a:prstGeom>
          <a:blipFill>
            <a:blip r:embed="rId2" cstate="print"/>
            <a:stretch>
              <a:fillRect/>
            </a:stretch>
          </a:blipFill>
        </p:spPr>
        <p:txBody>
          <a:bodyPr wrap="square" lIns="0" tIns="0" rIns="0" bIns="0" rtlCol="0"/>
          <a:lstStyle/>
          <a:p>
            <a:endParaRP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61</a:t>
            </a:fld>
            <a:endParaRPr lang="en-US" dirty="0"/>
          </a:p>
        </p:txBody>
      </p:sp>
    </p:spTree>
    <p:extLst>
      <p:ext uri="{BB962C8B-B14F-4D97-AF65-F5344CB8AC3E}">
        <p14:creationId xmlns:p14="http://schemas.microsoft.com/office/powerpoint/2010/main" val="149291456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02430" y="393522"/>
            <a:ext cx="5793316" cy="843821"/>
          </a:xfrm>
          <a:prstGeom prst="rect">
            <a:avLst/>
          </a:prstGeom>
        </p:spPr>
        <p:txBody>
          <a:bodyPr vert="horz" wrap="square" lIns="0" tIns="12700" rIns="0" bIns="0" rtlCol="0">
            <a:spAutoFit/>
          </a:bodyPr>
          <a:lstStyle/>
          <a:p>
            <a:pPr marL="12700">
              <a:lnSpc>
                <a:spcPct val="100000"/>
              </a:lnSpc>
              <a:spcBef>
                <a:spcPts val="100"/>
              </a:spcBef>
            </a:pPr>
            <a:r>
              <a:rPr spc="-5" dirty="0"/>
              <a:t>Changing </a:t>
            </a:r>
            <a:r>
              <a:rPr dirty="0"/>
              <a:t>a</a:t>
            </a:r>
            <a:r>
              <a:rPr spc="-90" dirty="0"/>
              <a:t> </a:t>
            </a:r>
            <a:r>
              <a:rPr spc="-5" dirty="0"/>
              <a:t>job</a:t>
            </a:r>
          </a:p>
        </p:txBody>
      </p:sp>
      <p:sp>
        <p:nvSpPr>
          <p:cNvPr id="3" name="object 3"/>
          <p:cNvSpPr/>
          <p:nvPr/>
        </p:nvSpPr>
        <p:spPr>
          <a:xfrm>
            <a:off x="475827" y="1570989"/>
            <a:ext cx="11240347" cy="4572000"/>
          </a:xfrm>
          <a:prstGeom prst="rect">
            <a:avLst/>
          </a:prstGeom>
          <a:blipFill>
            <a:blip r:embed="rId2" cstate="print"/>
            <a:stretch>
              <a:fillRect/>
            </a:stretch>
          </a:blipFill>
        </p:spPr>
        <p:txBody>
          <a:bodyPr wrap="square" lIns="0" tIns="0" rIns="0" bIns="0" rtlCol="0"/>
          <a:lstStyle/>
          <a:p>
            <a:endParaRP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62</a:t>
            </a:fld>
            <a:endParaRPr lang="en-US" dirty="0"/>
          </a:p>
        </p:txBody>
      </p:sp>
    </p:spTree>
    <p:extLst>
      <p:ext uri="{BB962C8B-B14F-4D97-AF65-F5344CB8AC3E}">
        <p14:creationId xmlns:p14="http://schemas.microsoft.com/office/powerpoint/2010/main" val="30142239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09600" y="-74617"/>
            <a:ext cx="10972800" cy="1674817"/>
          </a:xfrm>
          <a:prstGeom prst="rect">
            <a:avLst/>
          </a:prstGeom>
        </p:spPr>
        <p:txBody>
          <a:bodyPr vert="horz" wrap="square" lIns="0" tIns="12700" rIns="0" bIns="0" rtlCol="0">
            <a:spAutoFit/>
          </a:bodyPr>
          <a:lstStyle/>
          <a:p>
            <a:pPr marL="2544445" marR="5080" indent="-2076450">
              <a:lnSpc>
                <a:spcPct val="100000"/>
              </a:lnSpc>
              <a:spcBef>
                <a:spcPts val="100"/>
              </a:spcBef>
            </a:pPr>
            <a:r>
              <a:rPr spc="-5" dirty="0"/>
              <a:t>In every situation </a:t>
            </a:r>
            <a:r>
              <a:rPr dirty="0"/>
              <a:t>you </a:t>
            </a:r>
            <a:r>
              <a:rPr spc="-5" dirty="0"/>
              <a:t>have</a:t>
            </a:r>
            <a:r>
              <a:rPr spc="-65" dirty="0"/>
              <a:t> </a:t>
            </a:r>
            <a:r>
              <a:rPr spc="-5" dirty="0"/>
              <a:t>to  search</a:t>
            </a:r>
            <a:r>
              <a:rPr spc="-15" dirty="0"/>
              <a:t> </a:t>
            </a:r>
            <a:r>
              <a:rPr spc="-10" dirty="0"/>
              <a:t>for...</a:t>
            </a:r>
          </a:p>
        </p:txBody>
      </p:sp>
      <p:sp>
        <p:nvSpPr>
          <p:cNvPr id="3" name="object 3"/>
          <p:cNvSpPr/>
          <p:nvPr/>
        </p:nvSpPr>
        <p:spPr>
          <a:xfrm>
            <a:off x="572345" y="1570989"/>
            <a:ext cx="11049000" cy="4786630"/>
          </a:xfrm>
          <a:prstGeom prst="rect">
            <a:avLst/>
          </a:prstGeom>
          <a:blipFill>
            <a:blip r:embed="rId2" cstate="print"/>
            <a:stretch>
              <a:fillRect/>
            </a:stretch>
          </a:blipFill>
        </p:spPr>
        <p:txBody>
          <a:bodyPr wrap="square" lIns="0" tIns="0" rIns="0" bIns="0" rtlCol="0"/>
          <a:lstStyle/>
          <a:p>
            <a:endParaRP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63</a:t>
            </a:fld>
            <a:endParaRPr lang="en-US" dirty="0"/>
          </a:p>
        </p:txBody>
      </p:sp>
    </p:spTree>
    <p:extLst>
      <p:ext uri="{BB962C8B-B14F-4D97-AF65-F5344CB8AC3E}">
        <p14:creationId xmlns:p14="http://schemas.microsoft.com/office/powerpoint/2010/main" val="13362691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73480" y="349979"/>
            <a:ext cx="9833187" cy="843821"/>
          </a:xfrm>
          <a:prstGeom prst="rect">
            <a:avLst/>
          </a:prstGeom>
        </p:spPr>
        <p:txBody>
          <a:bodyPr vert="horz" wrap="square" lIns="0" tIns="12700" rIns="0" bIns="0" rtlCol="0">
            <a:spAutoFit/>
          </a:bodyPr>
          <a:lstStyle/>
          <a:p>
            <a:pPr marL="12700">
              <a:lnSpc>
                <a:spcPct val="100000"/>
              </a:lnSpc>
              <a:spcBef>
                <a:spcPts val="100"/>
              </a:spcBef>
            </a:pPr>
            <a:r>
              <a:rPr spc="-5" dirty="0"/>
              <a:t>How to make right</a:t>
            </a:r>
            <a:r>
              <a:rPr spc="-70" dirty="0"/>
              <a:t> </a:t>
            </a:r>
            <a:r>
              <a:rPr spc="-5" dirty="0"/>
              <a:t>decisions???</a:t>
            </a:r>
          </a:p>
        </p:txBody>
      </p:sp>
      <p:sp>
        <p:nvSpPr>
          <p:cNvPr id="3" name="object 3"/>
          <p:cNvSpPr/>
          <p:nvPr/>
        </p:nvSpPr>
        <p:spPr>
          <a:xfrm>
            <a:off x="1368672" y="1548807"/>
            <a:ext cx="9157729" cy="4922309"/>
          </a:xfrm>
          <a:prstGeom prst="rect">
            <a:avLst/>
          </a:prstGeom>
          <a:blipFill>
            <a:blip r:embed="rId2" cstate="print"/>
            <a:stretch>
              <a:fillRect/>
            </a:stretch>
          </a:blipFill>
        </p:spPr>
        <p:txBody>
          <a:bodyPr wrap="square" lIns="0" tIns="0" rIns="0" bIns="0" rtlCol="0"/>
          <a:lstStyle/>
          <a:p>
            <a:endParaRP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64</a:t>
            </a:fld>
            <a:endParaRPr lang="en-US" dirty="0"/>
          </a:p>
        </p:txBody>
      </p:sp>
    </p:spTree>
    <p:extLst>
      <p:ext uri="{BB962C8B-B14F-4D97-AF65-F5344CB8AC3E}">
        <p14:creationId xmlns:p14="http://schemas.microsoft.com/office/powerpoint/2010/main" val="425328533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solidFill>
                  <a:schemeClr val="tx1"/>
                </a:solidFill>
              </a:rPr>
              <a:t>Definition…..</a:t>
            </a:r>
            <a:endParaRPr lang="en-IN" dirty="0">
              <a:solidFill>
                <a:schemeClr val="tx1"/>
              </a:solidFill>
            </a:endParaRPr>
          </a:p>
        </p:txBody>
      </p:sp>
      <p:sp>
        <p:nvSpPr>
          <p:cNvPr id="3" name="Content Placeholder 2"/>
          <p:cNvSpPr>
            <a:spLocks noGrp="1"/>
          </p:cNvSpPr>
          <p:nvPr>
            <p:ph idx="1"/>
          </p:nvPr>
        </p:nvSpPr>
        <p:spPr>
          <a:xfrm>
            <a:off x="609600" y="2253343"/>
            <a:ext cx="10972800" cy="3872821"/>
          </a:xfrm>
        </p:spPr>
        <p:txBody>
          <a:bodyPr/>
          <a:lstStyle/>
          <a:p>
            <a:pPr marL="0" indent="0">
              <a:buNone/>
            </a:pPr>
            <a:r>
              <a:rPr lang="en-IN" b="1" dirty="0">
                <a:solidFill>
                  <a:schemeClr val="tx1"/>
                </a:solidFill>
              </a:rPr>
              <a:t>“Decision-making involves the selection of a course of action from among two or more possible alternatives in order to arrive at a solution for a given problem</a:t>
            </a:r>
            <a:r>
              <a:rPr lang="en-IN" b="1" dirty="0" smtClean="0">
                <a:solidFill>
                  <a:schemeClr val="tx1"/>
                </a:solidFill>
              </a:rPr>
              <a:t>”.</a:t>
            </a:r>
          </a:p>
          <a:p>
            <a:pPr marL="0" indent="0">
              <a:buNone/>
            </a:pPr>
            <a:endParaRPr lang="en-IN" b="1" dirty="0">
              <a:solidFill>
                <a:schemeClr val="tx1"/>
              </a:solidFill>
            </a:endParaRPr>
          </a:p>
          <a:p>
            <a:pPr marL="0" indent="0">
              <a:buNone/>
            </a:pPr>
            <a:r>
              <a:rPr lang="en-IN" b="1" dirty="0" smtClean="0">
                <a:solidFill>
                  <a:schemeClr val="tx1"/>
                </a:solidFill>
              </a:rPr>
              <a:t>The process of identifying and selecting a course of action to solve a specific problem.</a:t>
            </a:r>
            <a:endParaRPr lang="en-IN" b="1" dirty="0">
              <a:solidFill>
                <a:schemeClr val="tx1"/>
              </a:solidFill>
            </a:endParaRP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65</a:t>
            </a:fld>
            <a:endParaRPr lang="en-US" dirty="0"/>
          </a:p>
        </p:txBody>
      </p:sp>
    </p:spTree>
    <p:extLst>
      <p:ext uri="{BB962C8B-B14F-4D97-AF65-F5344CB8AC3E}">
        <p14:creationId xmlns:p14="http://schemas.microsoft.com/office/powerpoint/2010/main" val="86197343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55725521"/>
              </p:ext>
            </p:extLst>
          </p:nvPr>
        </p:nvGraphicFramePr>
        <p:xfrm>
          <a:off x="97971" y="1110344"/>
          <a:ext cx="11919858" cy="5595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4"/>
          <p:cNvSpPr>
            <a:spLocks noGrp="1"/>
          </p:cNvSpPr>
          <p:nvPr>
            <p:ph type="title"/>
          </p:nvPr>
        </p:nvSpPr>
        <p:spPr>
          <a:xfrm>
            <a:off x="609600" y="0"/>
            <a:ext cx="10972800" cy="990600"/>
          </a:xfrm>
        </p:spPr>
        <p:txBody>
          <a:bodyPr/>
          <a:lstStyle/>
          <a:p>
            <a:r>
              <a:rPr lang="en-IN" dirty="0" smtClean="0">
                <a:solidFill>
                  <a:schemeClr val="tx1"/>
                </a:solidFill>
              </a:rPr>
              <a:t>Decision Making Process</a:t>
            </a:r>
            <a:endParaRPr lang="en-IN" dirty="0">
              <a:solidFill>
                <a:schemeClr val="tx1"/>
              </a:solidFill>
            </a:endParaRPr>
          </a:p>
        </p:txBody>
      </p:sp>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66</a:t>
            </a:fld>
            <a:endParaRPr lang="en-US" dirty="0"/>
          </a:p>
        </p:txBody>
      </p:sp>
    </p:spTree>
    <p:extLst>
      <p:ext uri="{BB962C8B-B14F-4D97-AF65-F5344CB8AC3E}">
        <p14:creationId xmlns:p14="http://schemas.microsoft.com/office/powerpoint/2010/main" val="396220268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686" y="68037"/>
            <a:ext cx="11593285" cy="6713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67</a:t>
            </a:fld>
            <a:endParaRPr lang="en-US" dirty="0"/>
          </a:p>
        </p:txBody>
      </p:sp>
    </p:spTree>
    <p:extLst>
      <p:ext uri="{BB962C8B-B14F-4D97-AF65-F5344CB8AC3E}">
        <p14:creationId xmlns:p14="http://schemas.microsoft.com/office/powerpoint/2010/main" val="8099961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Decision-Making</a:t>
            </a:r>
            <a:endParaRPr lang="en-IN" dirty="0"/>
          </a:p>
        </p:txBody>
      </p:sp>
      <p:pic>
        <p:nvPicPr>
          <p:cNvPr id="3074" name="Picture 2" descr="Programmed Decision and Non-Programmed Decision Explain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6286" y="1683248"/>
            <a:ext cx="9990818" cy="483162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957668" y="6330208"/>
            <a:ext cx="5344027" cy="369332"/>
          </a:xfrm>
          <a:prstGeom prst="rect">
            <a:avLst/>
          </a:prstGeom>
        </p:spPr>
        <p:txBody>
          <a:bodyPr wrap="none">
            <a:spAutoFit/>
          </a:bodyPr>
          <a:lstStyle/>
          <a:p>
            <a:r>
              <a:rPr lang="en-IN" dirty="0"/>
              <a:t>https://www.youtube.com/watch?v=8rhEHPixPFU</a:t>
            </a: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68</a:t>
            </a:fld>
            <a:endParaRPr lang="en-US" dirty="0"/>
          </a:p>
        </p:txBody>
      </p:sp>
    </p:spTree>
    <p:extLst>
      <p:ext uri="{BB962C8B-B14F-4D97-AF65-F5344CB8AC3E}">
        <p14:creationId xmlns:p14="http://schemas.microsoft.com/office/powerpoint/2010/main" val="107004493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6197600" y="2427514"/>
            <a:ext cx="5384800" cy="3698650"/>
          </a:xfrm>
        </p:spPr>
        <p:txBody>
          <a:bodyPr/>
          <a:lstStyle/>
          <a:p>
            <a:pPr marL="0" indent="0">
              <a:buNone/>
            </a:pPr>
            <a:r>
              <a:rPr lang="en-IN" sz="2800" b="1" dirty="0" smtClean="0"/>
              <a:t>Non Programmed Decisions</a:t>
            </a:r>
          </a:p>
          <a:p>
            <a:r>
              <a:rPr lang="en-IN" dirty="0" smtClean="0"/>
              <a:t>Brainstorming</a:t>
            </a:r>
          </a:p>
          <a:p>
            <a:r>
              <a:rPr lang="en-IN" dirty="0" smtClean="0"/>
              <a:t>Delphi</a:t>
            </a:r>
          </a:p>
          <a:p>
            <a:r>
              <a:rPr lang="en-IN" dirty="0" smtClean="0"/>
              <a:t>Heuristics</a:t>
            </a:r>
          </a:p>
          <a:p>
            <a:r>
              <a:rPr lang="en-IN" dirty="0" smtClean="0"/>
              <a:t>Nominal Group</a:t>
            </a:r>
          </a:p>
          <a:p>
            <a:r>
              <a:rPr lang="en-IN" dirty="0" smtClean="0"/>
              <a:t>Quality Circles</a:t>
            </a:r>
            <a:endParaRPr lang="en-IN" dirty="0"/>
          </a:p>
        </p:txBody>
      </p:sp>
      <p:sp>
        <p:nvSpPr>
          <p:cNvPr id="4" name="Content Placeholder 3"/>
          <p:cNvSpPr>
            <a:spLocks noGrp="1"/>
          </p:cNvSpPr>
          <p:nvPr>
            <p:ph sz="quarter" idx="13"/>
          </p:nvPr>
        </p:nvSpPr>
        <p:spPr>
          <a:xfrm>
            <a:off x="487680" y="2416628"/>
            <a:ext cx="5388864" cy="3709851"/>
          </a:xfrm>
        </p:spPr>
        <p:txBody>
          <a:bodyPr/>
          <a:lstStyle/>
          <a:p>
            <a:pPr marL="0" indent="0">
              <a:buNone/>
            </a:pPr>
            <a:r>
              <a:rPr lang="en-IN" sz="2800" b="1" dirty="0" smtClean="0"/>
              <a:t>Programmed Decisions</a:t>
            </a:r>
          </a:p>
          <a:p>
            <a:r>
              <a:rPr lang="en-IN" dirty="0" smtClean="0"/>
              <a:t>Game Theory</a:t>
            </a:r>
          </a:p>
          <a:p>
            <a:r>
              <a:rPr lang="en-IN" dirty="0" smtClean="0"/>
              <a:t>Decision Tree</a:t>
            </a:r>
          </a:p>
          <a:p>
            <a:r>
              <a:rPr lang="en-IN" dirty="0" smtClean="0"/>
              <a:t>Linear Programming</a:t>
            </a:r>
          </a:p>
          <a:p>
            <a:r>
              <a:rPr lang="en-IN" dirty="0" smtClean="0"/>
              <a:t>Network Techniques</a:t>
            </a:r>
          </a:p>
          <a:p>
            <a:r>
              <a:rPr lang="en-IN" dirty="0" smtClean="0"/>
              <a:t>Queuing Technique</a:t>
            </a:r>
            <a:endParaRPr lang="en-IN" dirty="0"/>
          </a:p>
        </p:txBody>
      </p:sp>
      <p:sp>
        <p:nvSpPr>
          <p:cNvPr id="5" name="Title 1"/>
          <p:cNvSpPr>
            <a:spLocks noGrp="1"/>
          </p:cNvSpPr>
          <p:nvPr>
            <p:ph type="title"/>
          </p:nvPr>
        </p:nvSpPr>
        <p:spPr/>
        <p:txBody>
          <a:bodyPr/>
          <a:lstStyle/>
          <a:p>
            <a:r>
              <a:rPr lang="en-IN" dirty="0" smtClean="0"/>
              <a:t>Techniques of Decision Making</a:t>
            </a:r>
            <a:endParaRPr lang="en-IN" dirty="0"/>
          </a:p>
        </p:txBody>
      </p:sp>
      <p:cxnSp>
        <p:nvCxnSpPr>
          <p:cNvPr id="8" name="Straight Connector 7"/>
          <p:cNvCxnSpPr/>
          <p:nvPr/>
        </p:nvCxnSpPr>
        <p:spPr>
          <a:xfrm flipV="1">
            <a:off x="2198914" y="1883229"/>
            <a:ext cx="6585857" cy="2177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627914" y="1469571"/>
            <a:ext cx="0" cy="41365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198914" y="1905000"/>
            <a:ext cx="0" cy="52251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8784771" y="1883229"/>
            <a:ext cx="0" cy="54428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 name="Date Placeholder 1"/>
          <p:cNvSpPr>
            <a:spLocks noGrp="1"/>
          </p:cNvSpPr>
          <p:nvPr>
            <p:ph type="dt" sz="half" idx="10"/>
          </p:nvPr>
        </p:nvSpPr>
        <p:spPr/>
        <p:txBody>
          <a:bodyPr/>
          <a:lstStyle/>
          <a:p>
            <a:r>
              <a:rPr lang="en-US" smtClean="0"/>
              <a:t>POM, Unit 2</a:t>
            </a:r>
            <a:endParaRPr lang="en-US" dirty="0"/>
          </a:p>
        </p:txBody>
      </p:sp>
      <p:sp>
        <p:nvSpPr>
          <p:cNvPr id="6" name="Footer Placeholder 5"/>
          <p:cNvSpPr>
            <a:spLocks noGrp="1"/>
          </p:cNvSpPr>
          <p:nvPr>
            <p:ph type="ftr" sz="quarter" idx="11"/>
          </p:nvPr>
        </p:nvSpPr>
        <p:spPr/>
        <p:txBody>
          <a:bodyPr/>
          <a:lstStyle/>
          <a:p>
            <a:r>
              <a:rPr lang="en-US" smtClean="0"/>
              <a:t>Dr.Rupal Shroff - TCSC</a:t>
            </a:r>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69</a:t>
            </a:fld>
            <a:endParaRPr lang="en-US" dirty="0"/>
          </a:p>
        </p:txBody>
      </p:sp>
    </p:spTree>
    <p:extLst>
      <p:ext uri="{BB962C8B-B14F-4D97-AF65-F5344CB8AC3E}">
        <p14:creationId xmlns:p14="http://schemas.microsoft.com/office/powerpoint/2010/main" val="3065845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3743144036"/>
              </p:ext>
            </p:extLst>
          </p:nvPr>
        </p:nvGraphicFramePr>
        <p:xfrm>
          <a:off x="936171" y="719666"/>
          <a:ext cx="10112829" cy="58661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1023257" y="174171"/>
            <a:ext cx="9851572" cy="584775"/>
          </a:xfrm>
          <a:prstGeom prst="rect">
            <a:avLst/>
          </a:prstGeom>
          <a:noFill/>
        </p:spPr>
        <p:txBody>
          <a:bodyPr wrap="square" rtlCol="0">
            <a:spAutoFit/>
          </a:bodyPr>
          <a:lstStyle/>
          <a:p>
            <a:pPr algn="ctr"/>
            <a:r>
              <a:rPr lang="en-IN" sz="3200" b="1" dirty="0" smtClean="0">
                <a:latin typeface="Times New Roman" pitchFamily="18" charset="0"/>
                <a:cs typeface="Times New Roman" pitchFamily="18" charset="0"/>
              </a:rPr>
              <a:t>Nature/ Features/ Characteristics of Planning</a:t>
            </a:r>
            <a:endParaRPr lang="en-IN" sz="3200" b="1" dirty="0">
              <a:latin typeface="Times New Roman" pitchFamily="18" charset="0"/>
              <a:cs typeface="Times New Roman" pitchFamily="18" charset="0"/>
            </a:endParaRPr>
          </a:p>
        </p:txBody>
      </p:sp>
      <p:sp>
        <p:nvSpPr>
          <p:cNvPr id="2" name="Date Placeholder 1"/>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7</a:t>
            </a:fld>
            <a:endParaRPr lang="en-US" dirty="0"/>
          </a:p>
        </p:txBody>
      </p:sp>
    </p:spTree>
    <p:extLst>
      <p:ext uri="{BB962C8B-B14F-4D97-AF65-F5344CB8AC3E}">
        <p14:creationId xmlns:p14="http://schemas.microsoft.com/office/powerpoint/2010/main" val="211568689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IN" dirty="0" smtClean="0"/>
              <a:t>Programmed Decision-Making</a:t>
            </a:r>
            <a:endParaRPr lang="en-IN" dirty="0"/>
          </a:p>
        </p:txBody>
      </p:sp>
      <p:sp>
        <p:nvSpPr>
          <p:cNvPr id="6" name="object 3"/>
          <p:cNvSpPr txBox="1"/>
          <p:nvPr/>
        </p:nvSpPr>
        <p:spPr>
          <a:xfrm>
            <a:off x="756310" y="2057551"/>
            <a:ext cx="10869633" cy="3961982"/>
          </a:xfrm>
          <a:prstGeom prst="rect">
            <a:avLst/>
          </a:prstGeom>
        </p:spPr>
        <p:txBody>
          <a:bodyPr vert="horz" wrap="square" lIns="0" tIns="106045" rIns="0" bIns="0" rtlCol="0">
            <a:spAutoFit/>
          </a:bodyPr>
          <a:lstStyle/>
          <a:p>
            <a:pPr marL="469900" indent="-457200">
              <a:lnSpc>
                <a:spcPct val="150000"/>
              </a:lnSpc>
              <a:spcBef>
                <a:spcPts val="730"/>
              </a:spcBef>
              <a:buClr>
                <a:srgbClr val="90C225"/>
              </a:buClr>
              <a:buSzPct val="79545"/>
              <a:buFont typeface="Wingdings"/>
              <a:buChar char=""/>
              <a:tabLst>
                <a:tab pos="469265" algn="l"/>
                <a:tab pos="469900" algn="l"/>
              </a:tabLst>
            </a:pPr>
            <a:r>
              <a:rPr sz="2200" spc="-5" dirty="0" smtClean="0">
                <a:solidFill>
                  <a:srgbClr val="404040"/>
                </a:solidFill>
                <a:latin typeface="Times New Roman"/>
                <a:cs typeface="Times New Roman"/>
              </a:rPr>
              <a:t>A </a:t>
            </a:r>
            <a:r>
              <a:rPr sz="2200" spc="-5" dirty="0">
                <a:solidFill>
                  <a:srgbClr val="404040"/>
                </a:solidFill>
                <a:latin typeface="Times New Roman"/>
                <a:cs typeface="Times New Roman"/>
              </a:rPr>
              <a:t>decision that is repetitive and</a:t>
            </a:r>
            <a:r>
              <a:rPr sz="2200" spc="-85" dirty="0">
                <a:solidFill>
                  <a:srgbClr val="404040"/>
                </a:solidFill>
                <a:latin typeface="Times New Roman"/>
                <a:cs typeface="Times New Roman"/>
              </a:rPr>
              <a:t> </a:t>
            </a:r>
            <a:r>
              <a:rPr sz="2200" spc="-5" dirty="0">
                <a:solidFill>
                  <a:srgbClr val="404040"/>
                </a:solidFill>
                <a:latin typeface="Times New Roman"/>
                <a:cs typeface="Times New Roman"/>
              </a:rPr>
              <a:t>routine</a:t>
            </a:r>
            <a:endParaRPr sz="2200" dirty="0">
              <a:latin typeface="Times New Roman"/>
              <a:cs typeface="Times New Roman"/>
            </a:endParaRPr>
          </a:p>
          <a:p>
            <a:pPr marL="469900" indent="-457200">
              <a:lnSpc>
                <a:spcPct val="150000"/>
              </a:lnSpc>
              <a:spcBef>
                <a:spcPts val="1540"/>
              </a:spcBef>
              <a:buClr>
                <a:srgbClr val="90C225"/>
              </a:buClr>
              <a:buSzPct val="79545"/>
              <a:buFont typeface="Wingdings"/>
              <a:buChar char=""/>
              <a:tabLst>
                <a:tab pos="469265" algn="l"/>
                <a:tab pos="469900" algn="l"/>
              </a:tabLst>
            </a:pPr>
            <a:r>
              <a:rPr sz="2200" spc="-5" dirty="0">
                <a:solidFill>
                  <a:srgbClr val="404040"/>
                </a:solidFill>
                <a:latin typeface="Times New Roman"/>
                <a:cs typeface="Times New Roman"/>
              </a:rPr>
              <a:t>A definite method for its solution </a:t>
            </a:r>
            <a:r>
              <a:rPr sz="2200" spc="-10" dirty="0">
                <a:solidFill>
                  <a:srgbClr val="404040"/>
                </a:solidFill>
                <a:latin typeface="Times New Roman"/>
                <a:cs typeface="Times New Roman"/>
              </a:rPr>
              <a:t>can </a:t>
            </a:r>
            <a:r>
              <a:rPr sz="2200" dirty="0">
                <a:solidFill>
                  <a:srgbClr val="404040"/>
                </a:solidFill>
                <a:latin typeface="Times New Roman"/>
                <a:cs typeface="Times New Roman"/>
              </a:rPr>
              <a:t>be</a:t>
            </a:r>
            <a:r>
              <a:rPr sz="2200" spc="-55" dirty="0">
                <a:solidFill>
                  <a:srgbClr val="404040"/>
                </a:solidFill>
                <a:latin typeface="Times New Roman"/>
                <a:cs typeface="Times New Roman"/>
              </a:rPr>
              <a:t> </a:t>
            </a:r>
            <a:r>
              <a:rPr sz="2200" spc="-5" dirty="0">
                <a:solidFill>
                  <a:srgbClr val="404040"/>
                </a:solidFill>
                <a:latin typeface="Times New Roman"/>
                <a:cs typeface="Times New Roman"/>
              </a:rPr>
              <a:t>established</a:t>
            </a:r>
            <a:endParaRPr sz="2200" dirty="0">
              <a:latin typeface="Times New Roman"/>
              <a:cs typeface="Times New Roman"/>
            </a:endParaRPr>
          </a:p>
          <a:p>
            <a:pPr marL="469900" indent="-457200">
              <a:lnSpc>
                <a:spcPct val="150000"/>
              </a:lnSpc>
              <a:spcBef>
                <a:spcPts val="1520"/>
              </a:spcBef>
              <a:buClr>
                <a:srgbClr val="90C225"/>
              </a:buClr>
              <a:buSzPct val="79545"/>
              <a:buFont typeface="Wingdings"/>
              <a:buChar char=""/>
              <a:tabLst>
                <a:tab pos="469265" algn="l"/>
                <a:tab pos="469900" algn="l"/>
              </a:tabLst>
            </a:pPr>
            <a:r>
              <a:rPr sz="2200" spc="-5" dirty="0">
                <a:solidFill>
                  <a:srgbClr val="404040"/>
                </a:solidFill>
                <a:latin typeface="Times New Roman"/>
                <a:cs typeface="Times New Roman"/>
              </a:rPr>
              <a:t>Does </a:t>
            </a:r>
            <a:r>
              <a:rPr sz="2200" dirty="0">
                <a:solidFill>
                  <a:srgbClr val="404040"/>
                </a:solidFill>
                <a:latin typeface="Times New Roman"/>
                <a:cs typeface="Times New Roman"/>
              </a:rPr>
              <a:t>not </a:t>
            </a:r>
            <a:r>
              <a:rPr sz="2200" spc="-5" dirty="0">
                <a:solidFill>
                  <a:srgbClr val="404040"/>
                </a:solidFill>
                <a:latin typeface="Times New Roman"/>
                <a:cs typeface="Times New Roman"/>
              </a:rPr>
              <a:t>have to </a:t>
            </a:r>
            <a:r>
              <a:rPr sz="2200" dirty="0">
                <a:solidFill>
                  <a:srgbClr val="404040"/>
                </a:solidFill>
                <a:latin typeface="Times New Roman"/>
                <a:cs typeface="Times New Roman"/>
              </a:rPr>
              <a:t>be </a:t>
            </a:r>
            <a:r>
              <a:rPr sz="2200" spc="-5" dirty="0">
                <a:solidFill>
                  <a:srgbClr val="404040"/>
                </a:solidFill>
                <a:latin typeface="Times New Roman"/>
                <a:cs typeface="Times New Roman"/>
              </a:rPr>
              <a:t>treated a new </a:t>
            </a:r>
            <a:r>
              <a:rPr sz="2200" spc="-10" dirty="0">
                <a:solidFill>
                  <a:srgbClr val="404040"/>
                </a:solidFill>
                <a:latin typeface="Times New Roman"/>
                <a:cs typeface="Times New Roman"/>
              </a:rPr>
              <a:t>each time </a:t>
            </a:r>
            <a:r>
              <a:rPr sz="2200" spc="-5" dirty="0">
                <a:solidFill>
                  <a:srgbClr val="404040"/>
                </a:solidFill>
                <a:latin typeface="Times New Roman"/>
                <a:cs typeface="Times New Roman"/>
              </a:rPr>
              <a:t>it</a:t>
            </a:r>
            <a:r>
              <a:rPr sz="2200" spc="85" dirty="0">
                <a:solidFill>
                  <a:srgbClr val="404040"/>
                </a:solidFill>
                <a:latin typeface="Times New Roman"/>
                <a:cs typeface="Times New Roman"/>
              </a:rPr>
              <a:t> </a:t>
            </a:r>
            <a:r>
              <a:rPr sz="2200" spc="-5" dirty="0">
                <a:solidFill>
                  <a:srgbClr val="404040"/>
                </a:solidFill>
                <a:latin typeface="Times New Roman"/>
                <a:cs typeface="Times New Roman"/>
              </a:rPr>
              <a:t>occurs</a:t>
            </a:r>
            <a:endParaRPr sz="2200" dirty="0">
              <a:latin typeface="Times New Roman"/>
              <a:cs typeface="Times New Roman"/>
            </a:endParaRPr>
          </a:p>
          <a:p>
            <a:pPr marL="469900" indent="-457200">
              <a:lnSpc>
                <a:spcPct val="150000"/>
              </a:lnSpc>
              <a:spcBef>
                <a:spcPts val="1530"/>
              </a:spcBef>
              <a:buClr>
                <a:srgbClr val="90C225"/>
              </a:buClr>
              <a:buSzPct val="79545"/>
              <a:buFont typeface="Wingdings"/>
              <a:buChar char=""/>
              <a:tabLst>
                <a:tab pos="469265" algn="l"/>
                <a:tab pos="469900" algn="l"/>
              </a:tabLst>
            </a:pPr>
            <a:r>
              <a:rPr sz="2200" spc="-5" dirty="0">
                <a:solidFill>
                  <a:srgbClr val="404040"/>
                </a:solidFill>
                <a:latin typeface="Times New Roman"/>
                <a:cs typeface="Times New Roman"/>
              </a:rPr>
              <a:t>Procedures are often already laid</a:t>
            </a:r>
            <a:r>
              <a:rPr sz="2200" spc="55" dirty="0">
                <a:solidFill>
                  <a:srgbClr val="404040"/>
                </a:solidFill>
                <a:latin typeface="Times New Roman"/>
                <a:cs typeface="Times New Roman"/>
              </a:rPr>
              <a:t> </a:t>
            </a:r>
            <a:r>
              <a:rPr sz="2200" dirty="0">
                <a:solidFill>
                  <a:srgbClr val="404040"/>
                </a:solidFill>
                <a:latin typeface="Times New Roman"/>
                <a:cs typeface="Times New Roman"/>
              </a:rPr>
              <a:t>out</a:t>
            </a:r>
            <a:endParaRPr sz="2200" dirty="0">
              <a:latin typeface="Times New Roman"/>
              <a:cs typeface="Times New Roman"/>
            </a:endParaRPr>
          </a:p>
          <a:p>
            <a:pPr marL="469900" marR="5080" indent="-457200">
              <a:lnSpc>
                <a:spcPct val="150000"/>
              </a:lnSpc>
              <a:spcBef>
                <a:spcPts val="1830"/>
              </a:spcBef>
              <a:buClr>
                <a:srgbClr val="90C225"/>
              </a:buClr>
              <a:buSzPct val="79545"/>
              <a:buFont typeface="Wingdings"/>
              <a:buChar char=""/>
              <a:tabLst>
                <a:tab pos="469265" algn="l"/>
                <a:tab pos="469900" algn="l"/>
                <a:tab pos="1908175" algn="l"/>
                <a:tab pos="2882265" algn="l"/>
                <a:tab pos="4008754" algn="l"/>
                <a:tab pos="5212715" algn="l"/>
                <a:tab pos="6162040" algn="l"/>
                <a:tab pos="7695565" algn="l"/>
              </a:tabLst>
            </a:pPr>
            <a:r>
              <a:rPr sz="2200" b="1" spc="-5" dirty="0">
                <a:solidFill>
                  <a:srgbClr val="404040"/>
                </a:solidFill>
                <a:latin typeface="Times New Roman"/>
                <a:cs typeface="Times New Roman"/>
              </a:rPr>
              <a:t>Ex</a:t>
            </a:r>
            <a:r>
              <a:rPr sz="2200" b="1" dirty="0">
                <a:solidFill>
                  <a:srgbClr val="404040"/>
                </a:solidFill>
                <a:latin typeface="Times New Roman"/>
                <a:cs typeface="Times New Roman"/>
              </a:rPr>
              <a:t>a</a:t>
            </a:r>
            <a:r>
              <a:rPr sz="2200" b="1" spc="-5" dirty="0">
                <a:solidFill>
                  <a:srgbClr val="404040"/>
                </a:solidFill>
                <a:latin typeface="Times New Roman"/>
                <a:cs typeface="Times New Roman"/>
              </a:rPr>
              <a:t>mple</a:t>
            </a:r>
            <a:r>
              <a:rPr sz="2200" b="1" spc="-10" dirty="0">
                <a:solidFill>
                  <a:srgbClr val="404040"/>
                </a:solidFill>
                <a:latin typeface="Times New Roman"/>
                <a:cs typeface="Times New Roman"/>
              </a:rPr>
              <a:t>s</a:t>
            </a:r>
            <a:r>
              <a:rPr sz="2200" b="1" spc="-5" dirty="0">
                <a:solidFill>
                  <a:srgbClr val="404040"/>
                </a:solidFill>
                <a:latin typeface="Times New Roman"/>
                <a:cs typeface="Times New Roman"/>
              </a:rPr>
              <a:t>:</a:t>
            </a:r>
            <a:r>
              <a:rPr sz="2200" b="1" dirty="0">
                <a:solidFill>
                  <a:srgbClr val="404040"/>
                </a:solidFill>
                <a:latin typeface="Times New Roman"/>
                <a:cs typeface="Times New Roman"/>
              </a:rPr>
              <a:t>	</a:t>
            </a:r>
            <a:r>
              <a:rPr sz="2200" dirty="0">
                <a:solidFill>
                  <a:srgbClr val="404040"/>
                </a:solidFill>
                <a:latin typeface="Times New Roman"/>
                <a:cs typeface="Times New Roman"/>
              </a:rPr>
              <a:t>p</a:t>
            </a:r>
            <a:r>
              <a:rPr sz="2200" spc="-5" dirty="0">
                <a:solidFill>
                  <a:srgbClr val="404040"/>
                </a:solidFill>
                <a:latin typeface="Times New Roman"/>
                <a:cs typeface="Times New Roman"/>
              </a:rPr>
              <a:t>rici</a:t>
            </a:r>
            <a:r>
              <a:rPr sz="2200" dirty="0">
                <a:solidFill>
                  <a:srgbClr val="404040"/>
                </a:solidFill>
                <a:latin typeface="Times New Roman"/>
                <a:cs typeface="Times New Roman"/>
              </a:rPr>
              <a:t>n</a:t>
            </a:r>
            <a:r>
              <a:rPr sz="2200" spc="-5" dirty="0">
                <a:solidFill>
                  <a:srgbClr val="404040"/>
                </a:solidFill>
                <a:latin typeface="Times New Roman"/>
                <a:cs typeface="Times New Roman"/>
              </a:rPr>
              <a:t>g</a:t>
            </a:r>
            <a:r>
              <a:rPr sz="2200" dirty="0">
                <a:solidFill>
                  <a:srgbClr val="404040"/>
                </a:solidFill>
                <a:latin typeface="Times New Roman"/>
                <a:cs typeface="Times New Roman"/>
              </a:rPr>
              <a:t>	</a:t>
            </a:r>
            <a:r>
              <a:rPr sz="2200" spc="-5" dirty="0">
                <a:solidFill>
                  <a:srgbClr val="404040"/>
                </a:solidFill>
                <a:latin typeface="Times New Roman"/>
                <a:cs typeface="Times New Roman"/>
              </a:rPr>
              <a:t>sta</a:t>
            </a:r>
            <a:r>
              <a:rPr sz="2200" spc="-15" dirty="0">
                <a:solidFill>
                  <a:srgbClr val="404040"/>
                </a:solidFill>
                <a:latin typeface="Times New Roman"/>
                <a:cs typeface="Times New Roman"/>
              </a:rPr>
              <a:t>n</a:t>
            </a:r>
            <a:r>
              <a:rPr sz="2200" spc="-5" dirty="0">
                <a:solidFill>
                  <a:srgbClr val="404040"/>
                </a:solidFill>
                <a:latin typeface="Times New Roman"/>
                <a:cs typeface="Times New Roman"/>
              </a:rPr>
              <a:t>dard</a:t>
            </a:r>
            <a:r>
              <a:rPr sz="2200" dirty="0">
                <a:solidFill>
                  <a:srgbClr val="404040"/>
                </a:solidFill>
                <a:latin typeface="Times New Roman"/>
                <a:cs typeface="Times New Roman"/>
              </a:rPr>
              <a:t>	</a:t>
            </a:r>
            <a:r>
              <a:rPr sz="2200" spc="-5" dirty="0">
                <a:solidFill>
                  <a:srgbClr val="404040"/>
                </a:solidFill>
                <a:latin typeface="Times New Roman"/>
                <a:cs typeface="Times New Roman"/>
              </a:rPr>
              <a:t>cust</a:t>
            </a:r>
            <a:r>
              <a:rPr sz="2200" dirty="0">
                <a:solidFill>
                  <a:srgbClr val="404040"/>
                </a:solidFill>
                <a:latin typeface="Times New Roman"/>
                <a:cs typeface="Times New Roman"/>
              </a:rPr>
              <a:t>o</a:t>
            </a:r>
            <a:r>
              <a:rPr sz="2200" spc="-5" dirty="0">
                <a:solidFill>
                  <a:srgbClr val="404040"/>
                </a:solidFill>
                <a:latin typeface="Times New Roman"/>
                <a:cs typeface="Times New Roman"/>
              </a:rPr>
              <a:t>mer</a:t>
            </a:r>
            <a:r>
              <a:rPr sz="2200" dirty="0">
                <a:solidFill>
                  <a:srgbClr val="404040"/>
                </a:solidFill>
                <a:latin typeface="Times New Roman"/>
                <a:cs typeface="Times New Roman"/>
              </a:rPr>
              <a:t>	</a:t>
            </a:r>
            <a:r>
              <a:rPr sz="2200" spc="-5" dirty="0">
                <a:solidFill>
                  <a:srgbClr val="404040"/>
                </a:solidFill>
                <a:latin typeface="Times New Roman"/>
                <a:cs typeface="Times New Roman"/>
              </a:rPr>
              <a:t>orders,</a:t>
            </a:r>
            <a:r>
              <a:rPr sz="2200" dirty="0">
                <a:solidFill>
                  <a:srgbClr val="404040"/>
                </a:solidFill>
                <a:latin typeface="Times New Roman"/>
                <a:cs typeface="Times New Roman"/>
              </a:rPr>
              <a:t>	</a:t>
            </a:r>
            <a:r>
              <a:rPr sz="2200" spc="-5" dirty="0">
                <a:solidFill>
                  <a:srgbClr val="404040"/>
                </a:solidFill>
                <a:latin typeface="Times New Roman"/>
                <a:cs typeface="Times New Roman"/>
              </a:rPr>
              <a:t>dete</a:t>
            </a:r>
            <a:r>
              <a:rPr sz="2200" spc="5" dirty="0">
                <a:solidFill>
                  <a:srgbClr val="404040"/>
                </a:solidFill>
                <a:latin typeface="Times New Roman"/>
                <a:cs typeface="Times New Roman"/>
              </a:rPr>
              <a:t>r</a:t>
            </a:r>
            <a:r>
              <a:rPr sz="2200" spc="-5" dirty="0">
                <a:solidFill>
                  <a:srgbClr val="404040"/>
                </a:solidFill>
                <a:latin typeface="Times New Roman"/>
                <a:cs typeface="Times New Roman"/>
              </a:rPr>
              <a:t>mini</a:t>
            </a:r>
            <a:r>
              <a:rPr sz="2200" dirty="0">
                <a:solidFill>
                  <a:srgbClr val="404040"/>
                </a:solidFill>
                <a:latin typeface="Times New Roman"/>
                <a:cs typeface="Times New Roman"/>
              </a:rPr>
              <a:t>n</a:t>
            </a:r>
            <a:r>
              <a:rPr sz="2200" spc="-5" dirty="0">
                <a:solidFill>
                  <a:srgbClr val="404040"/>
                </a:solidFill>
                <a:latin typeface="Times New Roman"/>
                <a:cs typeface="Times New Roman"/>
              </a:rPr>
              <a:t>g</a:t>
            </a:r>
            <a:r>
              <a:rPr sz="2200" dirty="0">
                <a:solidFill>
                  <a:srgbClr val="404040"/>
                </a:solidFill>
                <a:latin typeface="Times New Roman"/>
                <a:cs typeface="Times New Roman"/>
              </a:rPr>
              <a:t>	</a:t>
            </a:r>
            <a:r>
              <a:rPr sz="2200" spc="-5" dirty="0">
                <a:solidFill>
                  <a:srgbClr val="404040"/>
                </a:solidFill>
                <a:latin typeface="Times New Roman"/>
                <a:cs typeface="Times New Roman"/>
              </a:rPr>
              <a:t>billing  dates, recording </a:t>
            </a:r>
            <a:r>
              <a:rPr sz="2200" spc="-10" dirty="0">
                <a:solidFill>
                  <a:srgbClr val="404040"/>
                </a:solidFill>
                <a:latin typeface="Times New Roman"/>
                <a:cs typeface="Times New Roman"/>
              </a:rPr>
              <a:t>office </a:t>
            </a:r>
            <a:r>
              <a:rPr sz="2200" spc="-5" dirty="0">
                <a:solidFill>
                  <a:srgbClr val="404040"/>
                </a:solidFill>
                <a:latin typeface="Times New Roman"/>
                <a:cs typeface="Times New Roman"/>
              </a:rPr>
              <a:t>supplies</a:t>
            </a:r>
            <a:r>
              <a:rPr sz="2200" spc="25" dirty="0">
                <a:solidFill>
                  <a:srgbClr val="404040"/>
                </a:solidFill>
                <a:latin typeface="Times New Roman"/>
                <a:cs typeface="Times New Roman"/>
              </a:rPr>
              <a:t> </a:t>
            </a:r>
            <a:r>
              <a:rPr sz="2200" spc="-5" dirty="0">
                <a:solidFill>
                  <a:srgbClr val="404040"/>
                </a:solidFill>
                <a:latin typeface="Times New Roman"/>
                <a:cs typeface="Times New Roman"/>
              </a:rPr>
              <a:t>etc.</a:t>
            </a:r>
            <a:endParaRPr sz="2200" dirty="0">
              <a:latin typeface="Times New Roman"/>
              <a:cs typeface="Times New Roman"/>
            </a:endParaRPr>
          </a:p>
        </p:txBody>
      </p:sp>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70</a:t>
            </a:fld>
            <a:endParaRPr lang="en-US" dirty="0"/>
          </a:p>
        </p:txBody>
      </p:sp>
    </p:spTree>
    <p:extLst>
      <p:ext uri="{BB962C8B-B14F-4D97-AF65-F5344CB8AC3E}">
        <p14:creationId xmlns:p14="http://schemas.microsoft.com/office/powerpoint/2010/main" val="339216924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9314" y="45454"/>
            <a:ext cx="8980715" cy="674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71</a:t>
            </a:fld>
            <a:endParaRPr lang="en-US" dirty="0"/>
          </a:p>
        </p:txBody>
      </p:sp>
    </p:spTree>
    <p:extLst>
      <p:ext uri="{BB962C8B-B14F-4D97-AF65-F5344CB8AC3E}">
        <p14:creationId xmlns:p14="http://schemas.microsoft.com/office/powerpoint/2010/main" val="297042777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spc="-5" dirty="0" smtClean="0">
                <a:solidFill>
                  <a:srgbClr val="404040"/>
                </a:solidFill>
                <a:latin typeface="Times New Roman"/>
                <a:cs typeface="Times New Roman"/>
              </a:rPr>
              <a:t>Non-programmed</a:t>
            </a:r>
            <a:r>
              <a:rPr lang="en-IN" b="1" spc="10" dirty="0" smtClean="0">
                <a:solidFill>
                  <a:srgbClr val="404040"/>
                </a:solidFill>
                <a:latin typeface="Times New Roman"/>
                <a:cs typeface="Times New Roman"/>
              </a:rPr>
              <a:t> </a:t>
            </a:r>
            <a:r>
              <a:rPr lang="en-IN" b="1" dirty="0" smtClean="0">
                <a:solidFill>
                  <a:srgbClr val="404040"/>
                </a:solidFill>
                <a:latin typeface="Times New Roman"/>
                <a:cs typeface="Times New Roman"/>
              </a:rPr>
              <a:t>Decisions</a:t>
            </a:r>
            <a:endParaRPr lang="en-IN" dirty="0"/>
          </a:p>
        </p:txBody>
      </p:sp>
      <p:sp>
        <p:nvSpPr>
          <p:cNvPr id="3" name="object 4"/>
          <p:cNvSpPr txBox="1"/>
          <p:nvPr/>
        </p:nvSpPr>
        <p:spPr>
          <a:xfrm>
            <a:off x="916939" y="1508469"/>
            <a:ext cx="10251440" cy="5170005"/>
          </a:xfrm>
          <a:prstGeom prst="rect">
            <a:avLst/>
          </a:prstGeom>
        </p:spPr>
        <p:txBody>
          <a:bodyPr vert="horz" wrap="square" lIns="0" tIns="139065" rIns="0" bIns="0" rtlCol="0">
            <a:spAutoFit/>
          </a:bodyPr>
          <a:lstStyle/>
          <a:p>
            <a:pPr marL="12700">
              <a:lnSpc>
                <a:spcPct val="100000"/>
              </a:lnSpc>
              <a:spcBef>
                <a:spcPts val="1095"/>
              </a:spcBef>
            </a:pPr>
            <a:endParaRPr sz="2400" dirty="0">
              <a:latin typeface="Times New Roman"/>
              <a:cs typeface="Times New Roman"/>
            </a:endParaRPr>
          </a:p>
          <a:p>
            <a:pPr marL="469900" indent="-457834">
              <a:lnSpc>
                <a:spcPct val="100000"/>
              </a:lnSpc>
              <a:spcBef>
                <a:spcPts val="994"/>
              </a:spcBef>
              <a:buClr>
                <a:srgbClr val="90C225"/>
              </a:buClr>
              <a:buSzPct val="79166"/>
              <a:buFont typeface="Wingdings"/>
              <a:buChar char=""/>
              <a:tabLst>
                <a:tab pos="469900" algn="l"/>
                <a:tab pos="470534" algn="l"/>
              </a:tabLst>
            </a:pPr>
            <a:r>
              <a:rPr sz="2400" spc="-5" dirty="0">
                <a:solidFill>
                  <a:srgbClr val="404040"/>
                </a:solidFill>
                <a:latin typeface="Times New Roman"/>
                <a:cs typeface="Times New Roman"/>
              </a:rPr>
              <a:t>A </a:t>
            </a:r>
            <a:r>
              <a:rPr sz="2400" dirty="0">
                <a:solidFill>
                  <a:srgbClr val="404040"/>
                </a:solidFill>
                <a:latin typeface="Times New Roman"/>
                <a:cs typeface="Times New Roman"/>
              </a:rPr>
              <a:t>decision that </a:t>
            </a:r>
            <a:r>
              <a:rPr sz="2400" spc="-5" dirty="0">
                <a:solidFill>
                  <a:srgbClr val="404040"/>
                </a:solidFill>
                <a:latin typeface="Times New Roman"/>
                <a:cs typeface="Times New Roman"/>
              </a:rPr>
              <a:t>is </a:t>
            </a:r>
            <a:r>
              <a:rPr sz="2400" dirty="0">
                <a:solidFill>
                  <a:srgbClr val="404040"/>
                </a:solidFill>
                <a:latin typeface="Times New Roman"/>
                <a:cs typeface="Times New Roman"/>
              </a:rPr>
              <a:t>novel </a:t>
            </a:r>
            <a:r>
              <a:rPr sz="2400" spc="-5" dirty="0">
                <a:solidFill>
                  <a:srgbClr val="404040"/>
                </a:solidFill>
                <a:latin typeface="Times New Roman"/>
                <a:cs typeface="Times New Roman"/>
              </a:rPr>
              <a:t>(new </a:t>
            </a:r>
            <a:r>
              <a:rPr sz="2400" dirty="0">
                <a:solidFill>
                  <a:srgbClr val="404040"/>
                </a:solidFill>
                <a:latin typeface="Times New Roman"/>
                <a:cs typeface="Times New Roman"/>
              </a:rPr>
              <a:t>or unique) or Ill</a:t>
            </a:r>
            <a:r>
              <a:rPr sz="2400" spc="-220" dirty="0">
                <a:solidFill>
                  <a:srgbClr val="404040"/>
                </a:solidFill>
                <a:latin typeface="Times New Roman"/>
                <a:cs typeface="Times New Roman"/>
              </a:rPr>
              <a:t> </a:t>
            </a:r>
            <a:r>
              <a:rPr sz="2400" dirty="0">
                <a:solidFill>
                  <a:srgbClr val="404040"/>
                </a:solidFill>
                <a:latin typeface="Times New Roman"/>
                <a:cs typeface="Times New Roman"/>
              </a:rPr>
              <a:t>structured</a:t>
            </a:r>
            <a:endParaRPr sz="2400" dirty="0">
              <a:latin typeface="Times New Roman"/>
              <a:cs typeface="Times New Roman"/>
            </a:endParaRPr>
          </a:p>
          <a:p>
            <a:pPr marL="469900" indent="-457834">
              <a:lnSpc>
                <a:spcPct val="100000"/>
              </a:lnSpc>
              <a:spcBef>
                <a:spcPts val="1875"/>
              </a:spcBef>
              <a:buClr>
                <a:srgbClr val="90C225"/>
              </a:buClr>
              <a:buSzPct val="79166"/>
              <a:buFont typeface="Wingdings"/>
              <a:buChar char=""/>
              <a:tabLst>
                <a:tab pos="469900" algn="l"/>
                <a:tab pos="470534" algn="l"/>
              </a:tabLst>
            </a:pPr>
            <a:r>
              <a:rPr sz="2400" spc="-5" dirty="0">
                <a:solidFill>
                  <a:srgbClr val="404040"/>
                </a:solidFill>
                <a:latin typeface="Times New Roman"/>
                <a:cs typeface="Times New Roman"/>
              </a:rPr>
              <a:t>No established methods </a:t>
            </a:r>
            <a:r>
              <a:rPr sz="2400" dirty="0">
                <a:solidFill>
                  <a:srgbClr val="404040"/>
                </a:solidFill>
                <a:latin typeface="Times New Roman"/>
                <a:cs typeface="Times New Roman"/>
              </a:rPr>
              <a:t>exist, because it </a:t>
            </a:r>
            <a:r>
              <a:rPr sz="2400" spc="-5" dirty="0">
                <a:solidFill>
                  <a:srgbClr val="404040"/>
                </a:solidFill>
                <a:latin typeface="Times New Roman"/>
                <a:cs typeface="Times New Roman"/>
              </a:rPr>
              <a:t>has </a:t>
            </a:r>
            <a:r>
              <a:rPr sz="2400" dirty="0">
                <a:solidFill>
                  <a:srgbClr val="404040"/>
                </a:solidFill>
                <a:latin typeface="Times New Roman"/>
                <a:cs typeface="Times New Roman"/>
              </a:rPr>
              <a:t>never occurred before or</a:t>
            </a:r>
            <a:r>
              <a:rPr sz="2400" spc="-100" dirty="0">
                <a:solidFill>
                  <a:srgbClr val="404040"/>
                </a:solidFill>
                <a:latin typeface="Times New Roman"/>
                <a:cs typeface="Times New Roman"/>
              </a:rPr>
              <a:t> </a:t>
            </a:r>
            <a:r>
              <a:rPr sz="2400" dirty="0">
                <a:solidFill>
                  <a:srgbClr val="404040"/>
                </a:solidFill>
                <a:latin typeface="Times New Roman"/>
                <a:cs typeface="Times New Roman"/>
              </a:rPr>
              <a:t>because</a:t>
            </a:r>
            <a:endParaRPr sz="2400" dirty="0">
              <a:latin typeface="Times New Roman"/>
              <a:cs typeface="Times New Roman"/>
            </a:endParaRPr>
          </a:p>
          <a:p>
            <a:pPr marL="469900" indent="-457834">
              <a:lnSpc>
                <a:spcPct val="100000"/>
              </a:lnSpc>
              <a:spcBef>
                <a:spcPts val="1860"/>
              </a:spcBef>
              <a:buClr>
                <a:srgbClr val="90C225"/>
              </a:buClr>
              <a:buSzPct val="79166"/>
              <a:buFont typeface="Wingdings"/>
              <a:buChar char=""/>
              <a:tabLst>
                <a:tab pos="469900" algn="l"/>
                <a:tab pos="470534" algn="l"/>
              </a:tabLst>
            </a:pPr>
            <a:r>
              <a:rPr sz="2400" dirty="0">
                <a:solidFill>
                  <a:srgbClr val="404040"/>
                </a:solidFill>
                <a:latin typeface="Times New Roman"/>
                <a:cs typeface="Times New Roman"/>
              </a:rPr>
              <a:t>It </a:t>
            </a:r>
            <a:r>
              <a:rPr sz="2400" spc="-5" dirty="0">
                <a:solidFill>
                  <a:srgbClr val="404040"/>
                </a:solidFill>
                <a:latin typeface="Times New Roman"/>
                <a:cs typeface="Times New Roman"/>
              </a:rPr>
              <a:t>is </a:t>
            </a:r>
            <a:r>
              <a:rPr sz="2400" dirty="0">
                <a:solidFill>
                  <a:srgbClr val="404040"/>
                </a:solidFill>
                <a:latin typeface="Times New Roman"/>
                <a:cs typeface="Times New Roman"/>
              </a:rPr>
              <a:t>too</a:t>
            </a:r>
            <a:r>
              <a:rPr sz="2400" spc="-20" dirty="0">
                <a:solidFill>
                  <a:srgbClr val="404040"/>
                </a:solidFill>
                <a:latin typeface="Times New Roman"/>
                <a:cs typeface="Times New Roman"/>
              </a:rPr>
              <a:t> </a:t>
            </a:r>
            <a:r>
              <a:rPr sz="2400" spc="-5" dirty="0">
                <a:solidFill>
                  <a:srgbClr val="404040"/>
                </a:solidFill>
                <a:latin typeface="Times New Roman"/>
                <a:cs typeface="Times New Roman"/>
              </a:rPr>
              <a:t>complex</a:t>
            </a:r>
            <a:endParaRPr sz="2400" dirty="0">
              <a:latin typeface="Times New Roman"/>
              <a:cs typeface="Times New Roman"/>
            </a:endParaRPr>
          </a:p>
          <a:p>
            <a:pPr marL="469900" indent="-457834">
              <a:lnSpc>
                <a:spcPct val="100000"/>
              </a:lnSpc>
              <a:spcBef>
                <a:spcPts val="1860"/>
              </a:spcBef>
              <a:buClr>
                <a:srgbClr val="90C225"/>
              </a:buClr>
              <a:buSzPct val="79166"/>
              <a:buFont typeface="Wingdings"/>
              <a:buChar char=""/>
              <a:tabLst>
                <a:tab pos="469900" algn="l"/>
                <a:tab pos="470534" algn="l"/>
              </a:tabLst>
            </a:pPr>
            <a:r>
              <a:rPr sz="2400" dirty="0">
                <a:solidFill>
                  <a:srgbClr val="404040"/>
                </a:solidFill>
                <a:latin typeface="Times New Roman"/>
                <a:cs typeface="Times New Roman"/>
              </a:rPr>
              <a:t>Are </a:t>
            </a:r>
            <a:r>
              <a:rPr sz="2400" b="1" dirty="0">
                <a:solidFill>
                  <a:srgbClr val="404040"/>
                </a:solidFill>
                <a:latin typeface="Times New Roman"/>
                <a:cs typeface="Times New Roman"/>
              </a:rPr>
              <a:t>“tough” </a:t>
            </a:r>
            <a:r>
              <a:rPr sz="2400" dirty="0">
                <a:solidFill>
                  <a:srgbClr val="404040"/>
                </a:solidFill>
                <a:latin typeface="Times New Roman"/>
                <a:cs typeface="Times New Roman"/>
              </a:rPr>
              <a:t>decisions that involve risk and uncertainty</a:t>
            </a:r>
            <a:r>
              <a:rPr sz="2400" spc="-155" dirty="0">
                <a:solidFill>
                  <a:srgbClr val="404040"/>
                </a:solidFill>
                <a:latin typeface="Times New Roman"/>
                <a:cs typeface="Times New Roman"/>
              </a:rPr>
              <a:t> </a:t>
            </a:r>
            <a:r>
              <a:rPr sz="2400" dirty="0">
                <a:solidFill>
                  <a:srgbClr val="404040"/>
                </a:solidFill>
                <a:latin typeface="Times New Roman"/>
                <a:cs typeface="Times New Roman"/>
              </a:rPr>
              <a:t>and</a:t>
            </a:r>
            <a:endParaRPr sz="2400" dirty="0">
              <a:latin typeface="Times New Roman"/>
              <a:cs typeface="Times New Roman"/>
            </a:endParaRPr>
          </a:p>
          <a:p>
            <a:pPr marL="469900" indent="-457834">
              <a:lnSpc>
                <a:spcPct val="100000"/>
              </a:lnSpc>
              <a:spcBef>
                <a:spcPts val="1875"/>
              </a:spcBef>
              <a:buClr>
                <a:srgbClr val="90C225"/>
              </a:buClr>
              <a:buSzPct val="79166"/>
              <a:buFont typeface="Wingdings"/>
              <a:buChar char=""/>
              <a:tabLst>
                <a:tab pos="469900" algn="l"/>
                <a:tab pos="470534" algn="l"/>
              </a:tabLst>
            </a:pPr>
            <a:r>
              <a:rPr sz="2400" dirty="0">
                <a:solidFill>
                  <a:srgbClr val="404040"/>
                </a:solidFill>
                <a:latin typeface="Times New Roman"/>
                <a:cs typeface="Times New Roman"/>
              </a:rPr>
              <a:t>call for </a:t>
            </a:r>
            <a:r>
              <a:rPr sz="2400" b="1" spc="-10" dirty="0">
                <a:solidFill>
                  <a:srgbClr val="404040"/>
                </a:solidFill>
                <a:latin typeface="Times New Roman"/>
                <a:cs typeface="Times New Roman"/>
              </a:rPr>
              <a:t>entrepreneurial</a:t>
            </a:r>
            <a:r>
              <a:rPr sz="2400" b="1" spc="-55" dirty="0">
                <a:solidFill>
                  <a:srgbClr val="404040"/>
                </a:solidFill>
                <a:latin typeface="Times New Roman"/>
                <a:cs typeface="Times New Roman"/>
              </a:rPr>
              <a:t> </a:t>
            </a:r>
            <a:r>
              <a:rPr sz="2400" spc="-5" dirty="0">
                <a:solidFill>
                  <a:srgbClr val="404040"/>
                </a:solidFill>
                <a:latin typeface="Times New Roman"/>
                <a:cs typeface="Times New Roman"/>
              </a:rPr>
              <a:t>abilities</a:t>
            </a:r>
            <a:endParaRPr sz="2400" dirty="0">
              <a:latin typeface="Times New Roman"/>
              <a:cs typeface="Times New Roman"/>
            </a:endParaRPr>
          </a:p>
          <a:p>
            <a:pPr marL="469900" indent="-457834">
              <a:lnSpc>
                <a:spcPct val="100000"/>
              </a:lnSpc>
              <a:spcBef>
                <a:spcPts val="1860"/>
              </a:spcBef>
              <a:buClr>
                <a:srgbClr val="90C225"/>
              </a:buClr>
              <a:buSzPct val="79166"/>
              <a:buFont typeface="Wingdings"/>
              <a:buChar char=""/>
              <a:tabLst>
                <a:tab pos="469900" algn="l"/>
                <a:tab pos="470534" algn="l"/>
              </a:tabLst>
            </a:pPr>
            <a:r>
              <a:rPr sz="2400" dirty="0">
                <a:solidFill>
                  <a:srgbClr val="404040"/>
                </a:solidFill>
                <a:latin typeface="Times New Roman"/>
                <a:cs typeface="Times New Roman"/>
              </a:rPr>
              <a:t>Such decisions </a:t>
            </a:r>
            <a:r>
              <a:rPr sz="2400" spc="-5" dirty="0">
                <a:solidFill>
                  <a:srgbClr val="404040"/>
                </a:solidFill>
                <a:latin typeface="Times New Roman"/>
                <a:cs typeface="Times New Roman"/>
              </a:rPr>
              <a:t>draw </a:t>
            </a:r>
            <a:r>
              <a:rPr sz="2400" dirty="0">
                <a:solidFill>
                  <a:srgbClr val="404040"/>
                </a:solidFill>
                <a:latin typeface="Times New Roman"/>
                <a:cs typeface="Times New Roman"/>
              </a:rPr>
              <a:t>heavily on the analytical </a:t>
            </a:r>
            <a:r>
              <a:rPr sz="2400" spc="-5" dirty="0">
                <a:solidFill>
                  <a:srgbClr val="404040"/>
                </a:solidFill>
                <a:latin typeface="Times New Roman"/>
                <a:cs typeface="Times New Roman"/>
              </a:rPr>
              <a:t>abilities </a:t>
            </a:r>
            <a:r>
              <a:rPr sz="2400" dirty="0">
                <a:solidFill>
                  <a:srgbClr val="404040"/>
                </a:solidFill>
                <a:latin typeface="Times New Roman"/>
                <a:cs typeface="Times New Roman"/>
              </a:rPr>
              <a:t>of the</a:t>
            </a:r>
            <a:r>
              <a:rPr sz="2400" spc="-155" dirty="0">
                <a:solidFill>
                  <a:srgbClr val="404040"/>
                </a:solidFill>
                <a:latin typeface="Times New Roman"/>
                <a:cs typeface="Times New Roman"/>
              </a:rPr>
              <a:t> </a:t>
            </a:r>
            <a:r>
              <a:rPr sz="2400" spc="-5" dirty="0">
                <a:solidFill>
                  <a:srgbClr val="404040"/>
                </a:solidFill>
                <a:latin typeface="Times New Roman"/>
                <a:cs typeface="Times New Roman"/>
              </a:rPr>
              <a:t>manager</a:t>
            </a:r>
            <a:endParaRPr sz="2400" dirty="0">
              <a:latin typeface="Times New Roman"/>
              <a:cs typeface="Times New Roman"/>
            </a:endParaRPr>
          </a:p>
          <a:p>
            <a:pPr marL="469900" marR="5080" indent="-457834">
              <a:lnSpc>
                <a:spcPct val="100000"/>
              </a:lnSpc>
              <a:spcBef>
                <a:spcPts val="1860"/>
              </a:spcBef>
              <a:buClr>
                <a:srgbClr val="90C225"/>
              </a:buClr>
              <a:buSzPct val="79166"/>
              <a:buFont typeface="Wingdings"/>
              <a:buChar char=""/>
              <a:tabLst>
                <a:tab pos="469900" algn="l"/>
                <a:tab pos="470534" algn="l"/>
              </a:tabLst>
            </a:pPr>
            <a:r>
              <a:rPr sz="2400" b="1" dirty="0">
                <a:solidFill>
                  <a:srgbClr val="404040"/>
                </a:solidFill>
                <a:latin typeface="Times New Roman"/>
                <a:cs typeface="Times New Roman"/>
              </a:rPr>
              <a:t>Examples: </a:t>
            </a:r>
            <a:r>
              <a:rPr sz="2400" dirty="0">
                <a:solidFill>
                  <a:srgbClr val="404040"/>
                </a:solidFill>
                <a:latin typeface="Times New Roman"/>
                <a:cs typeface="Times New Roman"/>
              </a:rPr>
              <a:t>Moving into a </a:t>
            </a:r>
            <a:r>
              <a:rPr sz="2400" spc="-5" dirty="0">
                <a:solidFill>
                  <a:srgbClr val="404040"/>
                </a:solidFill>
                <a:latin typeface="Times New Roman"/>
                <a:cs typeface="Times New Roman"/>
              </a:rPr>
              <a:t>new market, </a:t>
            </a:r>
            <a:r>
              <a:rPr sz="2400" dirty="0">
                <a:solidFill>
                  <a:srgbClr val="404040"/>
                </a:solidFill>
                <a:latin typeface="Times New Roman"/>
                <a:cs typeface="Times New Roman"/>
              </a:rPr>
              <a:t>investing in a </a:t>
            </a:r>
            <a:r>
              <a:rPr sz="2400" spc="-5" dirty="0">
                <a:solidFill>
                  <a:srgbClr val="404040"/>
                </a:solidFill>
                <a:latin typeface="Times New Roman"/>
                <a:cs typeface="Times New Roman"/>
              </a:rPr>
              <a:t>new </a:t>
            </a:r>
            <a:r>
              <a:rPr sz="2400" dirty="0">
                <a:solidFill>
                  <a:srgbClr val="404040"/>
                </a:solidFill>
                <a:latin typeface="Times New Roman"/>
                <a:cs typeface="Times New Roman"/>
              </a:rPr>
              <a:t>unproven</a:t>
            </a:r>
            <a:r>
              <a:rPr sz="2400" spc="-100" dirty="0">
                <a:solidFill>
                  <a:srgbClr val="404040"/>
                </a:solidFill>
                <a:latin typeface="Times New Roman"/>
                <a:cs typeface="Times New Roman"/>
              </a:rPr>
              <a:t> </a:t>
            </a:r>
            <a:r>
              <a:rPr sz="2400" spc="-15" dirty="0">
                <a:solidFill>
                  <a:srgbClr val="404040"/>
                </a:solidFill>
                <a:latin typeface="Times New Roman"/>
                <a:cs typeface="Times New Roman"/>
              </a:rPr>
              <a:t>technology,  </a:t>
            </a:r>
            <a:r>
              <a:rPr sz="2400" dirty="0">
                <a:solidFill>
                  <a:srgbClr val="404040"/>
                </a:solidFill>
                <a:latin typeface="Times New Roman"/>
                <a:cs typeface="Times New Roman"/>
              </a:rPr>
              <a:t>changing strategic</a:t>
            </a:r>
            <a:r>
              <a:rPr sz="2400" spc="-75" dirty="0">
                <a:solidFill>
                  <a:srgbClr val="404040"/>
                </a:solidFill>
                <a:latin typeface="Times New Roman"/>
                <a:cs typeface="Times New Roman"/>
              </a:rPr>
              <a:t> </a:t>
            </a:r>
            <a:r>
              <a:rPr sz="2400" dirty="0">
                <a:solidFill>
                  <a:srgbClr val="404040"/>
                </a:solidFill>
                <a:latin typeface="Times New Roman"/>
                <a:cs typeface="Times New Roman"/>
              </a:rPr>
              <a:t>direction</a:t>
            </a:r>
            <a:endParaRPr sz="2400" dirty="0">
              <a:latin typeface="Times New Roman"/>
              <a:cs typeface="Times New Roman"/>
            </a:endParaRPr>
          </a:p>
          <a:p>
            <a:pPr marL="6395720">
              <a:lnSpc>
                <a:spcPts val="940"/>
              </a:lnSpc>
              <a:tabLst>
                <a:tab pos="8206740" algn="l"/>
              </a:tabLst>
            </a:pPr>
            <a:r>
              <a:rPr sz="900" dirty="0" smtClean="0">
                <a:solidFill>
                  <a:srgbClr val="90C225"/>
                </a:solidFill>
                <a:latin typeface="Trebuchet MS"/>
                <a:cs typeface="Trebuchet MS"/>
              </a:rPr>
              <a:t>7</a:t>
            </a:r>
            <a:endParaRPr sz="900" dirty="0">
              <a:latin typeface="Trebuchet MS"/>
              <a:cs typeface="Trebuchet MS"/>
            </a:endParaRP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72</a:t>
            </a:fld>
            <a:endParaRPr lang="en-US" dirty="0"/>
          </a:p>
        </p:txBody>
      </p:sp>
    </p:spTree>
    <p:extLst>
      <p:ext uri="{BB962C8B-B14F-4D97-AF65-F5344CB8AC3E}">
        <p14:creationId xmlns:p14="http://schemas.microsoft.com/office/powerpoint/2010/main" val="28597585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9055" y="57195"/>
            <a:ext cx="9058275" cy="6800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73</a:t>
            </a:fld>
            <a:endParaRPr lang="en-US" dirty="0"/>
          </a:p>
        </p:txBody>
      </p:sp>
    </p:spTree>
    <p:extLst>
      <p:ext uri="{BB962C8B-B14F-4D97-AF65-F5344CB8AC3E}">
        <p14:creationId xmlns:p14="http://schemas.microsoft.com/office/powerpoint/2010/main" val="331262650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2061371" cy="1600200"/>
          </a:xfrm>
        </p:spPr>
        <p:txBody>
          <a:bodyPr/>
          <a:lstStyle/>
          <a:p>
            <a:r>
              <a:rPr lang="en-IN" dirty="0" smtClean="0"/>
              <a:t>Decision Types &amp; Managerial Levels</a:t>
            </a:r>
            <a:endParaRPr lang="en-IN" dirty="0"/>
          </a:p>
        </p:txBody>
      </p:sp>
      <p:pic>
        <p:nvPicPr>
          <p:cNvPr id="4098" name="Picture 2" descr="4. Managerial Decision Making and Problem Solving Principles of Management  and Applied Economics. - ppt download"/>
          <p:cNvPicPr>
            <a:picLocks noChangeAspect="1" noChangeArrowheads="1"/>
          </p:cNvPicPr>
          <p:nvPr/>
        </p:nvPicPr>
        <p:blipFill rotWithShape="1">
          <a:blip r:embed="rId2">
            <a:extLst>
              <a:ext uri="{28A0092B-C50C-407E-A947-70E740481C1C}">
                <a14:useLocalDpi xmlns:a14="http://schemas.microsoft.com/office/drawing/2010/main" val="0"/>
              </a:ext>
            </a:extLst>
          </a:blip>
          <a:srcRect t="23383" b="8839"/>
          <a:stretch/>
        </p:blipFill>
        <p:spPr bwMode="auto">
          <a:xfrm>
            <a:off x="1320347" y="2002971"/>
            <a:ext cx="9144000" cy="4648200"/>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p:cNvSpPr>
            <a:spLocks noGrp="1"/>
          </p:cNvSpPr>
          <p:nvPr>
            <p:ph type="dt" sz="half" idx="10"/>
          </p:nvPr>
        </p:nvSpPr>
        <p:spPr/>
        <p:txBody>
          <a:bodyPr/>
          <a:lstStyle/>
          <a:p>
            <a:r>
              <a:rPr lang="en-US" smtClean="0"/>
              <a:t>POM, Unit 2</a:t>
            </a:r>
            <a:endParaRPr lang="en-US" dirty="0"/>
          </a:p>
        </p:txBody>
      </p:sp>
      <p:sp>
        <p:nvSpPr>
          <p:cNvPr id="4" name="Footer Placeholder 3"/>
          <p:cNvSpPr>
            <a:spLocks noGrp="1"/>
          </p:cNvSpPr>
          <p:nvPr>
            <p:ph type="ftr" sz="quarter" idx="11"/>
          </p:nvPr>
        </p:nvSpPr>
        <p:spPr/>
        <p:txBody>
          <a:bodyPr/>
          <a:lstStyle/>
          <a:p>
            <a:r>
              <a:rPr lang="en-US" smtClean="0"/>
              <a:t>Dr.Rupal Shroff - TCSC</a:t>
            </a:r>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74</a:t>
            </a:fld>
            <a:endParaRPr lang="en-US" dirty="0"/>
          </a:p>
        </p:txBody>
      </p:sp>
    </p:spTree>
    <p:extLst>
      <p:ext uri="{BB962C8B-B14F-4D97-AF65-F5344CB8AC3E}">
        <p14:creationId xmlns:p14="http://schemas.microsoft.com/office/powerpoint/2010/main" val="272625312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72970" y="552957"/>
            <a:ext cx="7846695" cy="513715"/>
          </a:xfrm>
          <a:prstGeom prst="rect">
            <a:avLst/>
          </a:prstGeom>
        </p:spPr>
        <p:txBody>
          <a:bodyPr vert="horz" wrap="square" lIns="0" tIns="13335" rIns="0" bIns="0" rtlCol="0">
            <a:spAutoFit/>
          </a:bodyPr>
          <a:lstStyle/>
          <a:p>
            <a:pPr marL="12700">
              <a:lnSpc>
                <a:spcPct val="100000"/>
              </a:lnSpc>
              <a:spcBef>
                <a:spcPts val="105"/>
              </a:spcBef>
            </a:pPr>
            <a:r>
              <a:rPr sz="3200" b="1" spc="-5" dirty="0">
                <a:latin typeface="Times New Roman"/>
                <a:cs typeface="Times New Roman"/>
              </a:rPr>
              <a:t>Programmed </a:t>
            </a:r>
            <a:r>
              <a:rPr sz="3200" b="1" dirty="0">
                <a:latin typeface="Times New Roman"/>
                <a:cs typeface="Times New Roman"/>
              </a:rPr>
              <a:t>vs. </a:t>
            </a:r>
            <a:r>
              <a:rPr sz="3200" b="1" spc="-5" dirty="0">
                <a:latin typeface="Times New Roman"/>
                <a:cs typeface="Times New Roman"/>
              </a:rPr>
              <a:t>Non-programmed</a:t>
            </a:r>
            <a:r>
              <a:rPr sz="3200" b="1" spc="-110" dirty="0">
                <a:latin typeface="Times New Roman"/>
                <a:cs typeface="Times New Roman"/>
              </a:rPr>
              <a:t> </a:t>
            </a:r>
            <a:r>
              <a:rPr sz="3200" b="1" dirty="0">
                <a:latin typeface="Times New Roman"/>
                <a:cs typeface="Times New Roman"/>
              </a:rPr>
              <a:t>Decisions</a:t>
            </a:r>
            <a:endParaRPr sz="3200">
              <a:latin typeface="Times New Roman"/>
              <a:cs typeface="Times New Roman"/>
            </a:endParaRPr>
          </a:p>
        </p:txBody>
      </p:sp>
      <p:graphicFrame>
        <p:nvGraphicFramePr>
          <p:cNvPr id="3" name="object 3"/>
          <p:cNvGraphicFramePr>
            <a:graphicFrameLocks noGrp="1"/>
          </p:cNvGraphicFramePr>
          <p:nvPr/>
        </p:nvGraphicFramePr>
        <p:xfrm>
          <a:off x="1723961" y="2057336"/>
          <a:ext cx="8644890" cy="4572086"/>
        </p:xfrm>
        <a:graphic>
          <a:graphicData uri="http://schemas.openxmlformats.org/drawingml/2006/table">
            <a:tbl>
              <a:tblPr firstRow="1" bandRow="1">
                <a:tableStyleId>{2D5ABB26-0587-4C30-8999-92F81FD0307C}</a:tableStyleId>
              </a:tblPr>
              <a:tblGrid>
                <a:gridCol w="2881630"/>
                <a:gridCol w="2881630"/>
                <a:gridCol w="2881630"/>
              </a:tblGrid>
              <a:tr h="728345">
                <a:tc>
                  <a:txBody>
                    <a:bodyPr/>
                    <a:lstStyle/>
                    <a:p>
                      <a:pPr marL="91440">
                        <a:lnSpc>
                          <a:spcPct val="100000"/>
                        </a:lnSpc>
                        <a:spcBef>
                          <a:spcPts val="295"/>
                        </a:spcBef>
                      </a:pPr>
                      <a:r>
                        <a:rPr sz="2000" b="1" dirty="0">
                          <a:solidFill>
                            <a:srgbClr val="2C3B43"/>
                          </a:solidFill>
                          <a:latin typeface="Times New Roman"/>
                          <a:cs typeface="Times New Roman"/>
                        </a:rPr>
                        <a:t>Characteristics</a:t>
                      </a:r>
                      <a:endParaRPr sz="2000">
                        <a:latin typeface="Times New Roman"/>
                        <a:cs typeface="Times New Roman"/>
                      </a:endParaRPr>
                    </a:p>
                  </a:txBody>
                  <a:tcPr marL="0" marR="0" marT="37465" marB="0">
                    <a:lnL w="28575">
                      <a:solidFill>
                        <a:srgbClr val="000000"/>
                      </a:solidFill>
                      <a:prstDash val="solid"/>
                    </a:lnL>
                    <a:lnR w="12700">
                      <a:solidFill>
                        <a:srgbClr val="000000"/>
                      </a:solidFill>
                      <a:prstDash val="solid"/>
                    </a:lnR>
                    <a:lnT w="28575">
                      <a:solidFill>
                        <a:srgbClr val="000000"/>
                      </a:solidFill>
                      <a:prstDash val="solid"/>
                    </a:lnT>
                    <a:lnB w="12700">
                      <a:solidFill>
                        <a:srgbClr val="000000"/>
                      </a:solidFill>
                      <a:prstDash val="solid"/>
                    </a:lnB>
                  </a:tcPr>
                </a:tc>
                <a:tc>
                  <a:txBody>
                    <a:bodyPr/>
                    <a:lstStyle/>
                    <a:p>
                      <a:pPr marL="91440">
                        <a:lnSpc>
                          <a:spcPct val="100000"/>
                        </a:lnSpc>
                        <a:spcBef>
                          <a:spcPts val="295"/>
                        </a:spcBef>
                      </a:pPr>
                      <a:r>
                        <a:rPr sz="2000" b="1" spc="-5" dirty="0">
                          <a:solidFill>
                            <a:srgbClr val="2C3B43"/>
                          </a:solidFill>
                          <a:latin typeface="Times New Roman"/>
                          <a:cs typeface="Times New Roman"/>
                        </a:rPr>
                        <a:t>Programmed</a:t>
                      </a:r>
                      <a:r>
                        <a:rPr sz="2000" b="1" spc="-55" dirty="0">
                          <a:solidFill>
                            <a:srgbClr val="2C3B43"/>
                          </a:solidFill>
                          <a:latin typeface="Times New Roman"/>
                          <a:cs typeface="Times New Roman"/>
                        </a:rPr>
                        <a:t> </a:t>
                      </a:r>
                      <a:r>
                        <a:rPr sz="2000" b="1" dirty="0">
                          <a:solidFill>
                            <a:srgbClr val="2C3B43"/>
                          </a:solidFill>
                          <a:latin typeface="Times New Roman"/>
                          <a:cs typeface="Times New Roman"/>
                        </a:rPr>
                        <a:t>decisions</a:t>
                      </a:r>
                      <a:endParaRPr sz="2000">
                        <a:latin typeface="Times New Roman"/>
                        <a:cs typeface="Times New Roman"/>
                      </a:endParaRPr>
                    </a:p>
                  </a:txBody>
                  <a:tcPr marL="0" marR="0" marT="37465" marB="0">
                    <a:lnL w="12700">
                      <a:solidFill>
                        <a:srgbClr val="000000"/>
                      </a:solidFill>
                      <a:prstDash val="solid"/>
                    </a:lnL>
                    <a:lnR w="12700">
                      <a:solidFill>
                        <a:srgbClr val="000000"/>
                      </a:solidFill>
                      <a:prstDash val="solid"/>
                    </a:lnR>
                    <a:lnT w="28575">
                      <a:solidFill>
                        <a:srgbClr val="000000"/>
                      </a:solidFill>
                      <a:prstDash val="solid"/>
                    </a:lnT>
                    <a:lnB w="12700">
                      <a:solidFill>
                        <a:srgbClr val="000000"/>
                      </a:solidFill>
                      <a:prstDash val="solid"/>
                    </a:lnB>
                  </a:tcPr>
                </a:tc>
                <a:tc>
                  <a:txBody>
                    <a:bodyPr/>
                    <a:lstStyle/>
                    <a:p>
                      <a:pPr marL="92075">
                        <a:lnSpc>
                          <a:spcPct val="100000"/>
                        </a:lnSpc>
                        <a:spcBef>
                          <a:spcPts val="295"/>
                        </a:spcBef>
                      </a:pPr>
                      <a:r>
                        <a:rPr sz="2000" b="1" spc="-5" dirty="0">
                          <a:solidFill>
                            <a:srgbClr val="2C3B43"/>
                          </a:solidFill>
                          <a:latin typeface="Times New Roman"/>
                          <a:cs typeface="Times New Roman"/>
                        </a:rPr>
                        <a:t>Non-programmed</a:t>
                      </a:r>
                      <a:endParaRPr sz="2000">
                        <a:latin typeface="Times New Roman"/>
                        <a:cs typeface="Times New Roman"/>
                      </a:endParaRPr>
                    </a:p>
                    <a:p>
                      <a:pPr marL="92075">
                        <a:lnSpc>
                          <a:spcPct val="100000"/>
                        </a:lnSpc>
                      </a:pPr>
                      <a:r>
                        <a:rPr sz="2000" b="1" dirty="0">
                          <a:solidFill>
                            <a:srgbClr val="2C3B43"/>
                          </a:solidFill>
                          <a:latin typeface="Times New Roman"/>
                          <a:cs typeface="Times New Roman"/>
                        </a:rPr>
                        <a:t>decisions</a:t>
                      </a:r>
                      <a:endParaRPr sz="2000">
                        <a:latin typeface="Times New Roman"/>
                        <a:cs typeface="Times New Roman"/>
                      </a:endParaRPr>
                    </a:p>
                  </a:txBody>
                  <a:tcPr marL="0" marR="0" marT="37465" marB="0">
                    <a:lnL w="12700">
                      <a:solidFill>
                        <a:srgbClr val="000000"/>
                      </a:solidFill>
                      <a:prstDash val="solid"/>
                    </a:lnL>
                    <a:lnR w="28575">
                      <a:solidFill>
                        <a:srgbClr val="000000"/>
                      </a:solidFill>
                      <a:prstDash val="solid"/>
                    </a:lnR>
                    <a:lnT w="28575">
                      <a:solidFill>
                        <a:srgbClr val="000000"/>
                      </a:solidFill>
                      <a:prstDash val="solid"/>
                    </a:lnT>
                    <a:lnB w="12700">
                      <a:solidFill>
                        <a:srgbClr val="000000"/>
                      </a:solidFill>
                      <a:prstDash val="solid"/>
                    </a:lnB>
                  </a:tcPr>
                </a:tc>
              </a:tr>
              <a:tr h="598551">
                <a:tc>
                  <a:txBody>
                    <a:bodyPr/>
                    <a:lstStyle/>
                    <a:p>
                      <a:pPr marL="91440">
                        <a:lnSpc>
                          <a:spcPct val="100000"/>
                        </a:lnSpc>
                        <a:spcBef>
                          <a:spcPts val="295"/>
                        </a:spcBef>
                      </a:pPr>
                      <a:r>
                        <a:rPr sz="2000" b="1" spc="-35" dirty="0">
                          <a:latin typeface="Times New Roman"/>
                          <a:cs typeface="Times New Roman"/>
                        </a:rPr>
                        <a:t>Type </a:t>
                      </a:r>
                      <a:r>
                        <a:rPr sz="2000" b="1" dirty="0">
                          <a:latin typeface="Times New Roman"/>
                          <a:cs typeface="Times New Roman"/>
                        </a:rPr>
                        <a:t>of </a:t>
                      </a:r>
                      <a:r>
                        <a:rPr sz="2000" b="1" spc="-5" dirty="0">
                          <a:latin typeface="Times New Roman"/>
                          <a:cs typeface="Times New Roman"/>
                        </a:rPr>
                        <a:t>problem</a:t>
                      </a:r>
                      <a:endParaRPr sz="2000">
                        <a:latin typeface="Times New Roman"/>
                        <a:cs typeface="Times New Roman"/>
                      </a:endParaRPr>
                    </a:p>
                  </a:txBody>
                  <a:tcPr marL="0" marR="0" marT="37465" marB="0">
                    <a:lnL w="28575">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1440">
                        <a:lnSpc>
                          <a:spcPct val="100000"/>
                        </a:lnSpc>
                        <a:spcBef>
                          <a:spcPts val="295"/>
                        </a:spcBef>
                      </a:pPr>
                      <a:r>
                        <a:rPr sz="2000" dirty="0">
                          <a:latin typeface="Times New Roman"/>
                          <a:cs typeface="Times New Roman"/>
                        </a:rPr>
                        <a:t>Structured</a:t>
                      </a:r>
                      <a:endParaRPr sz="2000">
                        <a:latin typeface="Times New Roman"/>
                        <a:cs typeface="Times New Roman"/>
                      </a:endParaRPr>
                    </a:p>
                  </a:txBody>
                  <a:tcPr marL="0" marR="0" marT="3746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2075">
                        <a:lnSpc>
                          <a:spcPct val="100000"/>
                        </a:lnSpc>
                        <a:spcBef>
                          <a:spcPts val="295"/>
                        </a:spcBef>
                      </a:pPr>
                      <a:r>
                        <a:rPr sz="2000" dirty="0">
                          <a:latin typeface="Times New Roman"/>
                          <a:cs typeface="Times New Roman"/>
                        </a:rPr>
                        <a:t>Unstructured</a:t>
                      </a:r>
                      <a:endParaRPr sz="2000">
                        <a:latin typeface="Times New Roman"/>
                        <a:cs typeface="Times New Roman"/>
                      </a:endParaRPr>
                    </a:p>
                  </a:txBody>
                  <a:tcPr marL="0" marR="0" marT="37465" marB="0">
                    <a:lnL w="12700">
                      <a:solidFill>
                        <a:srgbClr val="000000"/>
                      </a:solidFill>
                      <a:prstDash val="solid"/>
                    </a:lnL>
                    <a:lnR w="28575">
                      <a:solidFill>
                        <a:srgbClr val="000000"/>
                      </a:solidFill>
                      <a:prstDash val="solid"/>
                    </a:lnR>
                    <a:lnT w="12700">
                      <a:solidFill>
                        <a:srgbClr val="000000"/>
                      </a:solidFill>
                      <a:prstDash val="solid"/>
                    </a:lnT>
                    <a:lnB w="12700">
                      <a:solidFill>
                        <a:srgbClr val="000000"/>
                      </a:solidFill>
                      <a:prstDash val="solid"/>
                    </a:lnB>
                  </a:tcPr>
                </a:tc>
              </a:tr>
              <a:tr h="573658">
                <a:tc>
                  <a:txBody>
                    <a:bodyPr/>
                    <a:lstStyle/>
                    <a:p>
                      <a:pPr marL="91440">
                        <a:lnSpc>
                          <a:spcPct val="100000"/>
                        </a:lnSpc>
                        <a:spcBef>
                          <a:spcPts val="295"/>
                        </a:spcBef>
                      </a:pPr>
                      <a:r>
                        <a:rPr sz="2000" b="1" dirty="0">
                          <a:latin typeface="Times New Roman"/>
                          <a:cs typeface="Times New Roman"/>
                        </a:rPr>
                        <a:t>Managerial</a:t>
                      </a:r>
                      <a:r>
                        <a:rPr sz="2000" b="1" spc="-45" dirty="0">
                          <a:latin typeface="Times New Roman"/>
                          <a:cs typeface="Times New Roman"/>
                        </a:rPr>
                        <a:t> </a:t>
                      </a:r>
                      <a:r>
                        <a:rPr sz="2000" b="1" dirty="0">
                          <a:latin typeface="Times New Roman"/>
                          <a:cs typeface="Times New Roman"/>
                        </a:rPr>
                        <a:t>level</a:t>
                      </a:r>
                      <a:endParaRPr sz="2000">
                        <a:latin typeface="Times New Roman"/>
                        <a:cs typeface="Times New Roman"/>
                      </a:endParaRPr>
                    </a:p>
                  </a:txBody>
                  <a:tcPr marL="0" marR="0" marT="37465" marB="0">
                    <a:lnL w="28575">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1440">
                        <a:lnSpc>
                          <a:spcPct val="100000"/>
                        </a:lnSpc>
                        <a:spcBef>
                          <a:spcPts val="295"/>
                        </a:spcBef>
                      </a:pPr>
                      <a:r>
                        <a:rPr sz="2000" dirty="0">
                          <a:latin typeface="Times New Roman"/>
                          <a:cs typeface="Times New Roman"/>
                        </a:rPr>
                        <a:t>Lower</a:t>
                      </a:r>
                      <a:r>
                        <a:rPr sz="2000" spc="-25" dirty="0">
                          <a:latin typeface="Times New Roman"/>
                          <a:cs typeface="Times New Roman"/>
                        </a:rPr>
                        <a:t> </a:t>
                      </a:r>
                      <a:r>
                        <a:rPr sz="2000" dirty="0">
                          <a:latin typeface="Times New Roman"/>
                          <a:cs typeface="Times New Roman"/>
                        </a:rPr>
                        <a:t>level</a:t>
                      </a:r>
                      <a:endParaRPr sz="2000">
                        <a:latin typeface="Times New Roman"/>
                        <a:cs typeface="Times New Roman"/>
                      </a:endParaRPr>
                    </a:p>
                  </a:txBody>
                  <a:tcPr marL="0" marR="0" marT="3746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2075">
                        <a:lnSpc>
                          <a:spcPct val="100000"/>
                        </a:lnSpc>
                        <a:spcBef>
                          <a:spcPts val="295"/>
                        </a:spcBef>
                      </a:pPr>
                      <a:r>
                        <a:rPr sz="2000" dirty="0">
                          <a:latin typeface="Times New Roman"/>
                          <a:cs typeface="Times New Roman"/>
                        </a:rPr>
                        <a:t>Upper</a:t>
                      </a:r>
                      <a:r>
                        <a:rPr sz="2000" spc="-35" dirty="0">
                          <a:latin typeface="Times New Roman"/>
                          <a:cs typeface="Times New Roman"/>
                        </a:rPr>
                        <a:t> </a:t>
                      </a:r>
                      <a:r>
                        <a:rPr sz="2000" dirty="0">
                          <a:latin typeface="Times New Roman"/>
                          <a:cs typeface="Times New Roman"/>
                        </a:rPr>
                        <a:t>level</a:t>
                      </a:r>
                      <a:endParaRPr sz="2000">
                        <a:latin typeface="Times New Roman"/>
                        <a:cs typeface="Times New Roman"/>
                      </a:endParaRPr>
                    </a:p>
                  </a:txBody>
                  <a:tcPr marL="0" marR="0" marT="37465" marB="0">
                    <a:lnL w="12700">
                      <a:solidFill>
                        <a:srgbClr val="000000"/>
                      </a:solidFill>
                      <a:prstDash val="solid"/>
                    </a:lnL>
                    <a:lnR w="28575">
                      <a:solidFill>
                        <a:srgbClr val="000000"/>
                      </a:solidFill>
                      <a:prstDash val="solid"/>
                    </a:lnR>
                    <a:lnT w="12700">
                      <a:solidFill>
                        <a:srgbClr val="000000"/>
                      </a:solidFill>
                      <a:prstDash val="solid"/>
                    </a:lnT>
                    <a:lnB w="12700">
                      <a:solidFill>
                        <a:srgbClr val="000000"/>
                      </a:solidFill>
                      <a:prstDash val="solid"/>
                    </a:lnB>
                  </a:tcPr>
                </a:tc>
              </a:tr>
              <a:tr h="573785">
                <a:tc>
                  <a:txBody>
                    <a:bodyPr/>
                    <a:lstStyle/>
                    <a:p>
                      <a:pPr marL="91440">
                        <a:lnSpc>
                          <a:spcPct val="100000"/>
                        </a:lnSpc>
                        <a:spcBef>
                          <a:spcPts val="295"/>
                        </a:spcBef>
                      </a:pPr>
                      <a:r>
                        <a:rPr sz="2000" b="1" spc="-5" dirty="0">
                          <a:latin typeface="Times New Roman"/>
                          <a:cs typeface="Times New Roman"/>
                        </a:rPr>
                        <a:t>Frequency</a:t>
                      </a:r>
                      <a:endParaRPr sz="2000">
                        <a:latin typeface="Times New Roman"/>
                        <a:cs typeface="Times New Roman"/>
                      </a:endParaRPr>
                    </a:p>
                  </a:txBody>
                  <a:tcPr marL="0" marR="0" marT="37465" marB="0">
                    <a:lnL w="28575">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1440">
                        <a:lnSpc>
                          <a:spcPct val="100000"/>
                        </a:lnSpc>
                        <a:spcBef>
                          <a:spcPts val="295"/>
                        </a:spcBef>
                      </a:pPr>
                      <a:r>
                        <a:rPr sz="2000" spc="-5" dirty="0">
                          <a:latin typeface="Times New Roman"/>
                          <a:cs typeface="Times New Roman"/>
                        </a:rPr>
                        <a:t>Repetitive</a:t>
                      </a:r>
                      <a:endParaRPr sz="2000">
                        <a:latin typeface="Times New Roman"/>
                        <a:cs typeface="Times New Roman"/>
                      </a:endParaRPr>
                    </a:p>
                  </a:txBody>
                  <a:tcPr marL="0" marR="0" marT="3746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2075">
                        <a:lnSpc>
                          <a:spcPct val="100000"/>
                        </a:lnSpc>
                        <a:spcBef>
                          <a:spcPts val="295"/>
                        </a:spcBef>
                      </a:pPr>
                      <a:r>
                        <a:rPr sz="2000" spc="-10" dirty="0">
                          <a:latin typeface="Times New Roman"/>
                          <a:cs typeface="Times New Roman"/>
                        </a:rPr>
                        <a:t>New,unusual</a:t>
                      </a:r>
                      <a:endParaRPr sz="2000">
                        <a:latin typeface="Times New Roman"/>
                        <a:cs typeface="Times New Roman"/>
                      </a:endParaRPr>
                    </a:p>
                  </a:txBody>
                  <a:tcPr marL="0" marR="0" marT="37465" marB="0">
                    <a:lnL w="12700">
                      <a:solidFill>
                        <a:srgbClr val="000000"/>
                      </a:solidFill>
                      <a:prstDash val="solid"/>
                    </a:lnL>
                    <a:lnR w="28575">
                      <a:solidFill>
                        <a:srgbClr val="000000"/>
                      </a:solidFill>
                      <a:prstDash val="solid"/>
                    </a:lnR>
                    <a:lnT w="12700">
                      <a:solidFill>
                        <a:srgbClr val="000000"/>
                      </a:solidFill>
                      <a:prstDash val="solid"/>
                    </a:lnT>
                    <a:lnB w="12700">
                      <a:solidFill>
                        <a:srgbClr val="000000"/>
                      </a:solidFill>
                      <a:prstDash val="solid"/>
                    </a:lnB>
                  </a:tcPr>
                </a:tc>
              </a:tr>
              <a:tr h="684784">
                <a:tc>
                  <a:txBody>
                    <a:bodyPr/>
                    <a:lstStyle/>
                    <a:p>
                      <a:pPr marL="91440">
                        <a:lnSpc>
                          <a:spcPct val="100000"/>
                        </a:lnSpc>
                        <a:spcBef>
                          <a:spcPts val="300"/>
                        </a:spcBef>
                      </a:pPr>
                      <a:r>
                        <a:rPr sz="2000" b="1" dirty="0">
                          <a:latin typeface="Times New Roman"/>
                          <a:cs typeface="Times New Roman"/>
                        </a:rPr>
                        <a:t>Information</a:t>
                      </a:r>
                      <a:endParaRPr sz="2000">
                        <a:latin typeface="Times New Roman"/>
                        <a:cs typeface="Times New Roman"/>
                      </a:endParaRPr>
                    </a:p>
                  </a:txBody>
                  <a:tcPr marL="0" marR="0" marT="38100" marB="0">
                    <a:lnL w="28575">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1440">
                        <a:lnSpc>
                          <a:spcPct val="100000"/>
                        </a:lnSpc>
                        <a:spcBef>
                          <a:spcPts val="300"/>
                        </a:spcBef>
                      </a:pPr>
                      <a:r>
                        <a:rPr sz="2000" dirty="0">
                          <a:latin typeface="Times New Roman"/>
                          <a:cs typeface="Times New Roman"/>
                        </a:rPr>
                        <a:t>Readily</a:t>
                      </a:r>
                      <a:r>
                        <a:rPr sz="2000" spc="-30" dirty="0">
                          <a:latin typeface="Times New Roman"/>
                          <a:cs typeface="Times New Roman"/>
                        </a:rPr>
                        <a:t> </a:t>
                      </a:r>
                      <a:r>
                        <a:rPr sz="2000" dirty="0">
                          <a:latin typeface="Times New Roman"/>
                          <a:cs typeface="Times New Roman"/>
                        </a:rPr>
                        <a:t>available</a:t>
                      </a:r>
                      <a:endParaRPr sz="2000">
                        <a:latin typeface="Times New Roman"/>
                        <a:cs typeface="Times New Roman"/>
                      </a:endParaRPr>
                    </a:p>
                  </a:txBody>
                  <a:tcPr marL="0" marR="0" marT="3810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2075">
                        <a:lnSpc>
                          <a:spcPct val="100000"/>
                        </a:lnSpc>
                        <a:spcBef>
                          <a:spcPts val="300"/>
                        </a:spcBef>
                      </a:pPr>
                      <a:r>
                        <a:rPr sz="2000" dirty="0">
                          <a:latin typeface="Times New Roman"/>
                          <a:cs typeface="Times New Roman"/>
                        </a:rPr>
                        <a:t>Ambiguous or</a:t>
                      </a:r>
                      <a:r>
                        <a:rPr sz="2000" spc="-65" dirty="0">
                          <a:latin typeface="Times New Roman"/>
                          <a:cs typeface="Times New Roman"/>
                        </a:rPr>
                        <a:t> </a:t>
                      </a:r>
                      <a:r>
                        <a:rPr sz="2000" spc="-5" dirty="0">
                          <a:latin typeface="Times New Roman"/>
                          <a:cs typeface="Times New Roman"/>
                        </a:rPr>
                        <a:t>incomplete</a:t>
                      </a:r>
                      <a:endParaRPr sz="2000">
                        <a:latin typeface="Times New Roman"/>
                        <a:cs typeface="Times New Roman"/>
                      </a:endParaRPr>
                    </a:p>
                  </a:txBody>
                  <a:tcPr marL="0" marR="0" marT="38100" marB="0">
                    <a:lnL w="12700">
                      <a:solidFill>
                        <a:srgbClr val="000000"/>
                      </a:solidFill>
                      <a:prstDash val="solid"/>
                    </a:lnL>
                    <a:lnR w="28575">
                      <a:solidFill>
                        <a:srgbClr val="000000"/>
                      </a:solidFill>
                      <a:prstDash val="solid"/>
                    </a:lnR>
                    <a:lnT w="12700">
                      <a:solidFill>
                        <a:srgbClr val="000000"/>
                      </a:solidFill>
                      <a:prstDash val="solid"/>
                    </a:lnT>
                    <a:lnB w="12700">
                      <a:solidFill>
                        <a:srgbClr val="000000"/>
                      </a:solidFill>
                      <a:prstDash val="solid"/>
                    </a:lnB>
                  </a:tcPr>
                </a:tc>
              </a:tr>
              <a:tr h="684695">
                <a:tc>
                  <a:txBody>
                    <a:bodyPr/>
                    <a:lstStyle/>
                    <a:p>
                      <a:pPr marL="91440">
                        <a:lnSpc>
                          <a:spcPct val="100000"/>
                        </a:lnSpc>
                        <a:spcBef>
                          <a:spcPts val="300"/>
                        </a:spcBef>
                      </a:pPr>
                      <a:r>
                        <a:rPr sz="2000" b="1" spc="-15" dirty="0">
                          <a:latin typeface="Times New Roman"/>
                          <a:cs typeface="Times New Roman"/>
                        </a:rPr>
                        <a:t>Time </a:t>
                      </a:r>
                      <a:r>
                        <a:rPr sz="2000" b="1" dirty="0">
                          <a:latin typeface="Times New Roman"/>
                          <a:cs typeface="Times New Roman"/>
                        </a:rPr>
                        <a:t>frame for</a:t>
                      </a:r>
                      <a:r>
                        <a:rPr sz="2000" b="1" spc="-105" dirty="0">
                          <a:latin typeface="Times New Roman"/>
                          <a:cs typeface="Times New Roman"/>
                        </a:rPr>
                        <a:t> </a:t>
                      </a:r>
                      <a:r>
                        <a:rPr sz="2000" b="1" dirty="0">
                          <a:latin typeface="Times New Roman"/>
                          <a:cs typeface="Times New Roman"/>
                        </a:rPr>
                        <a:t>solution</a:t>
                      </a:r>
                      <a:endParaRPr sz="2000">
                        <a:latin typeface="Times New Roman"/>
                        <a:cs typeface="Times New Roman"/>
                      </a:endParaRPr>
                    </a:p>
                  </a:txBody>
                  <a:tcPr marL="0" marR="0" marT="38100" marB="0">
                    <a:lnL w="28575">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1440">
                        <a:lnSpc>
                          <a:spcPct val="100000"/>
                        </a:lnSpc>
                        <a:spcBef>
                          <a:spcPts val="300"/>
                        </a:spcBef>
                      </a:pPr>
                      <a:r>
                        <a:rPr sz="2000" dirty="0">
                          <a:latin typeface="Times New Roman"/>
                          <a:cs typeface="Times New Roman"/>
                        </a:rPr>
                        <a:t>Short</a:t>
                      </a:r>
                      <a:endParaRPr sz="2000">
                        <a:latin typeface="Times New Roman"/>
                        <a:cs typeface="Times New Roman"/>
                      </a:endParaRPr>
                    </a:p>
                  </a:txBody>
                  <a:tcPr marL="0" marR="0" marT="3810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2075">
                        <a:lnSpc>
                          <a:spcPct val="100000"/>
                        </a:lnSpc>
                        <a:spcBef>
                          <a:spcPts val="300"/>
                        </a:spcBef>
                      </a:pPr>
                      <a:r>
                        <a:rPr sz="2000" spc="-5" dirty="0">
                          <a:latin typeface="Times New Roman"/>
                          <a:cs typeface="Times New Roman"/>
                        </a:rPr>
                        <a:t>Relatively</a:t>
                      </a:r>
                      <a:r>
                        <a:rPr sz="2000" spc="-20" dirty="0">
                          <a:latin typeface="Times New Roman"/>
                          <a:cs typeface="Times New Roman"/>
                        </a:rPr>
                        <a:t> </a:t>
                      </a:r>
                      <a:r>
                        <a:rPr sz="2000" dirty="0">
                          <a:latin typeface="Times New Roman"/>
                          <a:cs typeface="Times New Roman"/>
                        </a:rPr>
                        <a:t>long</a:t>
                      </a:r>
                      <a:endParaRPr sz="2000">
                        <a:latin typeface="Times New Roman"/>
                        <a:cs typeface="Times New Roman"/>
                      </a:endParaRPr>
                    </a:p>
                  </a:txBody>
                  <a:tcPr marL="0" marR="0" marT="38100" marB="0">
                    <a:lnL w="12700">
                      <a:solidFill>
                        <a:srgbClr val="000000"/>
                      </a:solidFill>
                      <a:prstDash val="solid"/>
                    </a:lnL>
                    <a:lnR w="28575">
                      <a:solidFill>
                        <a:srgbClr val="000000"/>
                      </a:solidFill>
                      <a:prstDash val="solid"/>
                    </a:lnR>
                    <a:lnT w="12700">
                      <a:solidFill>
                        <a:srgbClr val="000000"/>
                      </a:solidFill>
                      <a:prstDash val="solid"/>
                    </a:lnT>
                    <a:lnB w="12700">
                      <a:solidFill>
                        <a:srgbClr val="000000"/>
                      </a:solidFill>
                      <a:prstDash val="solid"/>
                    </a:lnB>
                  </a:tcPr>
                </a:tc>
              </a:tr>
              <a:tr h="728268">
                <a:tc>
                  <a:txBody>
                    <a:bodyPr/>
                    <a:lstStyle/>
                    <a:p>
                      <a:pPr marL="91440">
                        <a:lnSpc>
                          <a:spcPct val="100000"/>
                        </a:lnSpc>
                        <a:spcBef>
                          <a:spcPts val="300"/>
                        </a:spcBef>
                      </a:pPr>
                      <a:r>
                        <a:rPr sz="2000" b="1" dirty="0">
                          <a:latin typeface="Times New Roman"/>
                          <a:cs typeface="Times New Roman"/>
                        </a:rPr>
                        <a:t>Solution </a:t>
                      </a:r>
                      <a:r>
                        <a:rPr sz="2000" b="1" spc="-10" dirty="0">
                          <a:latin typeface="Times New Roman"/>
                          <a:cs typeface="Times New Roman"/>
                        </a:rPr>
                        <a:t>relies</a:t>
                      </a:r>
                      <a:r>
                        <a:rPr sz="2000" b="1" spc="-60" dirty="0">
                          <a:latin typeface="Times New Roman"/>
                          <a:cs typeface="Times New Roman"/>
                        </a:rPr>
                        <a:t> </a:t>
                      </a:r>
                      <a:r>
                        <a:rPr sz="2000" b="1" dirty="0">
                          <a:latin typeface="Times New Roman"/>
                          <a:cs typeface="Times New Roman"/>
                        </a:rPr>
                        <a:t>on</a:t>
                      </a:r>
                      <a:endParaRPr sz="2000">
                        <a:latin typeface="Times New Roman"/>
                        <a:cs typeface="Times New Roman"/>
                      </a:endParaRPr>
                    </a:p>
                  </a:txBody>
                  <a:tcPr marL="0" marR="0" marT="38100" marB="0">
                    <a:lnL w="28575">
                      <a:solidFill>
                        <a:srgbClr val="000000"/>
                      </a:solidFill>
                      <a:prstDash val="solid"/>
                    </a:lnL>
                    <a:lnR w="12700">
                      <a:solidFill>
                        <a:srgbClr val="000000"/>
                      </a:solidFill>
                      <a:prstDash val="solid"/>
                    </a:lnR>
                    <a:lnT w="12700">
                      <a:solidFill>
                        <a:srgbClr val="000000"/>
                      </a:solidFill>
                      <a:prstDash val="solid"/>
                    </a:lnT>
                    <a:lnB w="28575">
                      <a:solidFill>
                        <a:srgbClr val="000000"/>
                      </a:solidFill>
                      <a:prstDash val="solid"/>
                    </a:lnB>
                  </a:tcPr>
                </a:tc>
                <a:tc>
                  <a:txBody>
                    <a:bodyPr/>
                    <a:lstStyle/>
                    <a:p>
                      <a:pPr marL="91440" marR="604520">
                        <a:lnSpc>
                          <a:spcPct val="100000"/>
                        </a:lnSpc>
                        <a:spcBef>
                          <a:spcPts val="300"/>
                        </a:spcBef>
                      </a:pPr>
                      <a:r>
                        <a:rPr sz="2000" spc="-5" dirty="0">
                          <a:latin typeface="Times New Roman"/>
                          <a:cs typeface="Times New Roman"/>
                        </a:rPr>
                        <a:t>Procedures,rules,</a:t>
                      </a:r>
                      <a:r>
                        <a:rPr sz="2000" spc="-50" dirty="0">
                          <a:latin typeface="Times New Roman"/>
                          <a:cs typeface="Times New Roman"/>
                        </a:rPr>
                        <a:t> </a:t>
                      </a:r>
                      <a:r>
                        <a:rPr sz="2000" dirty="0">
                          <a:latin typeface="Times New Roman"/>
                          <a:cs typeface="Times New Roman"/>
                        </a:rPr>
                        <a:t>and  policies</a:t>
                      </a:r>
                      <a:endParaRPr sz="2000">
                        <a:latin typeface="Times New Roman"/>
                        <a:cs typeface="Times New Roman"/>
                      </a:endParaRPr>
                    </a:p>
                  </a:txBody>
                  <a:tcPr marL="0" marR="0" marT="38100" marB="0">
                    <a:lnL w="12700">
                      <a:solidFill>
                        <a:srgbClr val="000000"/>
                      </a:solidFill>
                      <a:prstDash val="solid"/>
                    </a:lnL>
                    <a:lnR w="12700">
                      <a:solidFill>
                        <a:srgbClr val="000000"/>
                      </a:solidFill>
                      <a:prstDash val="solid"/>
                    </a:lnR>
                    <a:lnT w="12700">
                      <a:solidFill>
                        <a:srgbClr val="000000"/>
                      </a:solidFill>
                      <a:prstDash val="solid"/>
                    </a:lnT>
                    <a:lnB w="28575">
                      <a:solidFill>
                        <a:srgbClr val="000000"/>
                      </a:solidFill>
                      <a:prstDash val="solid"/>
                    </a:lnB>
                  </a:tcPr>
                </a:tc>
                <a:tc>
                  <a:txBody>
                    <a:bodyPr/>
                    <a:lstStyle/>
                    <a:p>
                      <a:pPr marL="92075">
                        <a:lnSpc>
                          <a:spcPct val="100000"/>
                        </a:lnSpc>
                        <a:spcBef>
                          <a:spcPts val="300"/>
                        </a:spcBef>
                      </a:pPr>
                      <a:r>
                        <a:rPr sz="2000" dirty="0">
                          <a:latin typeface="Times New Roman"/>
                          <a:cs typeface="Times New Roman"/>
                        </a:rPr>
                        <a:t>Judgment and</a:t>
                      </a:r>
                      <a:r>
                        <a:rPr sz="2000" spc="-65" dirty="0">
                          <a:latin typeface="Times New Roman"/>
                          <a:cs typeface="Times New Roman"/>
                        </a:rPr>
                        <a:t> </a:t>
                      </a:r>
                      <a:r>
                        <a:rPr sz="2000" dirty="0">
                          <a:latin typeface="Times New Roman"/>
                          <a:cs typeface="Times New Roman"/>
                        </a:rPr>
                        <a:t>creativity</a:t>
                      </a:r>
                      <a:endParaRPr sz="2000">
                        <a:latin typeface="Times New Roman"/>
                        <a:cs typeface="Times New Roman"/>
                      </a:endParaRPr>
                    </a:p>
                  </a:txBody>
                  <a:tcPr marL="0" marR="0" marT="38100" marB="0">
                    <a:lnL w="12700">
                      <a:solidFill>
                        <a:srgbClr val="000000"/>
                      </a:solidFill>
                      <a:prstDash val="solid"/>
                    </a:lnL>
                    <a:lnR w="28575">
                      <a:solidFill>
                        <a:srgbClr val="000000"/>
                      </a:solidFill>
                      <a:prstDash val="solid"/>
                    </a:lnR>
                    <a:lnT w="12700">
                      <a:solidFill>
                        <a:srgbClr val="000000"/>
                      </a:solidFill>
                      <a:prstDash val="solid"/>
                    </a:lnT>
                    <a:lnB w="28575">
                      <a:solidFill>
                        <a:srgbClr val="000000"/>
                      </a:solidFill>
                      <a:prstDash val="solid"/>
                    </a:lnB>
                  </a:tcPr>
                </a:tc>
              </a:tr>
            </a:tbl>
          </a:graphicData>
        </a:graphic>
      </p:graphicFrame>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75</a:t>
            </a:fld>
            <a:endParaRPr lang="en-US" dirty="0"/>
          </a:p>
        </p:txBody>
      </p:sp>
    </p:spTree>
    <p:extLst>
      <p:ext uri="{BB962C8B-B14F-4D97-AF65-F5344CB8AC3E}">
        <p14:creationId xmlns:p14="http://schemas.microsoft.com/office/powerpoint/2010/main" val="58753781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60EBA83F-FCE3-4C0C-89AC-D21658B9422F}"/>
              </a:ext>
            </a:extLst>
          </p:cNvPr>
          <p:cNvSpPr/>
          <p:nvPr/>
        </p:nvSpPr>
        <p:spPr>
          <a:xfrm>
            <a:off x="3021496" y="1499517"/>
            <a:ext cx="5618921" cy="6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PROBABILITY THEORY</a:t>
            </a:r>
          </a:p>
        </p:txBody>
      </p:sp>
      <p:sp>
        <p:nvSpPr>
          <p:cNvPr id="3" name="TextBox 2">
            <a:extLst>
              <a:ext uri="{FF2B5EF4-FFF2-40B4-BE49-F238E27FC236}">
                <a16:creationId xmlns="" xmlns:a16="http://schemas.microsoft.com/office/drawing/2014/main" id="{0A35C7CE-693F-44DE-A2BE-593C95568AFC}"/>
              </a:ext>
            </a:extLst>
          </p:cNvPr>
          <p:cNvSpPr txBox="1"/>
          <p:nvPr/>
        </p:nvSpPr>
        <p:spPr>
          <a:xfrm>
            <a:off x="616226" y="2235877"/>
            <a:ext cx="10959547" cy="1569660"/>
          </a:xfrm>
          <a:prstGeom prst="rect">
            <a:avLst/>
          </a:prstGeom>
          <a:noFill/>
        </p:spPr>
        <p:txBody>
          <a:bodyPr wrap="square" rtlCol="0">
            <a:spAutoFit/>
          </a:bodyPr>
          <a:lstStyle/>
          <a:p>
            <a:r>
              <a:rPr lang="en-IN" sz="2400" dirty="0"/>
              <a:t>This theory predicts that certain things would happen and certain things won’t.</a:t>
            </a:r>
          </a:p>
          <a:p>
            <a:r>
              <a:rPr lang="en-IN" sz="2400" dirty="0"/>
              <a:t>---The prediction is done based on the past experience. Even if there is a deviation from the presumption, the deviation won’t be much to influence the decision. </a:t>
            </a:r>
          </a:p>
        </p:txBody>
      </p:sp>
      <p:sp>
        <p:nvSpPr>
          <p:cNvPr id="4" name="Rectangle 3">
            <a:extLst>
              <a:ext uri="{FF2B5EF4-FFF2-40B4-BE49-F238E27FC236}">
                <a16:creationId xmlns="" xmlns:a16="http://schemas.microsoft.com/office/drawing/2014/main" id="{619A23FB-6C78-449B-BE2A-33E87E5DCCB8}"/>
              </a:ext>
            </a:extLst>
          </p:cNvPr>
          <p:cNvSpPr/>
          <p:nvPr/>
        </p:nvSpPr>
        <p:spPr>
          <a:xfrm>
            <a:off x="3750365" y="4006049"/>
            <a:ext cx="3697357" cy="4946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GAME THEORY</a:t>
            </a:r>
          </a:p>
        </p:txBody>
      </p:sp>
      <p:sp>
        <p:nvSpPr>
          <p:cNvPr id="5" name="TextBox 4">
            <a:extLst>
              <a:ext uri="{FF2B5EF4-FFF2-40B4-BE49-F238E27FC236}">
                <a16:creationId xmlns="" xmlns:a16="http://schemas.microsoft.com/office/drawing/2014/main" id="{79E4569D-18DD-4CED-AEB8-004F234AF7DA}"/>
              </a:ext>
            </a:extLst>
          </p:cNvPr>
          <p:cNvSpPr txBox="1"/>
          <p:nvPr/>
        </p:nvSpPr>
        <p:spPr>
          <a:xfrm>
            <a:off x="583096" y="4667144"/>
            <a:ext cx="10840278" cy="1569660"/>
          </a:xfrm>
          <a:prstGeom prst="rect">
            <a:avLst/>
          </a:prstGeom>
          <a:noFill/>
        </p:spPr>
        <p:txBody>
          <a:bodyPr wrap="square" rtlCol="0">
            <a:spAutoFit/>
          </a:bodyPr>
          <a:lstStyle/>
          <a:p>
            <a:r>
              <a:rPr lang="en-IN" sz="2400" dirty="0"/>
              <a:t>Here a problem is given to various teams. The problem may be pertaining to marketing, finance, production etc. Each team is told to devise strategies, techniques in order to solve the given problem. The objective is to win the game by giving the best solution with the given constraint.</a:t>
            </a:r>
          </a:p>
        </p:txBody>
      </p:sp>
      <p:sp>
        <p:nvSpPr>
          <p:cNvPr id="6" name="Oval 5">
            <a:extLst>
              <a:ext uri="{FF2B5EF4-FFF2-40B4-BE49-F238E27FC236}">
                <a16:creationId xmlns="" xmlns:a16="http://schemas.microsoft.com/office/drawing/2014/main" id="{AC915B24-EE65-4D56-98A8-F474A748BCF1}"/>
              </a:ext>
            </a:extLst>
          </p:cNvPr>
          <p:cNvSpPr/>
          <p:nvPr/>
        </p:nvSpPr>
        <p:spPr>
          <a:xfrm>
            <a:off x="1358348" y="233826"/>
            <a:ext cx="9289774" cy="8348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TYPES OF  PROBABILITY TECHNIQUE OF DECISION MAKING </a:t>
            </a:r>
          </a:p>
        </p:txBody>
      </p:sp>
      <p:sp>
        <p:nvSpPr>
          <p:cNvPr id="7" name="Date Placeholder 6"/>
          <p:cNvSpPr>
            <a:spLocks noGrp="1"/>
          </p:cNvSpPr>
          <p:nvPr>
            <p:ph type="dt" sz="half" idx="10"/>
          </p:nvPr>
        </p:nvSpPr>
        <p:spPr/>
        <p:txBody>
          <a:bodyPr/>
          <a:lstStyle/>
          <a:p>
            <a:r>
              <a:rPr lang="en-US" smtClean="0"/>
              <a:t>POM, Unit 2</a:t>
            </a:r>
            <a:endParaRPr lang="en-US" dirty="0"/>
          </a:p>
        </p:txBody>
      </p:sp>
      <p:sp>
        <p:nvSpPr>
          <p:cNvPr id="8" name="Footer Placeholder 7"/>
          <p:cNvSpPr>
            <a:spLocks noGrp="1"/>
          </p:cNvSpPr>
          <p:nvPr>
            <p:ph type="ftr" sz="quarter" idx="11"/>
          </p:nvPr>
        </p:nvSpPr>
        <p:spPr/>
        <p:txBody>
          <a:bodyPr/>
          <a:lstStyle/>
          <a:p>
            <a:r>
              <a:rPr lang="en-US" smtClean="0"/>
              <a:t>Dr.Rupal Shroff - TCSC</a:t>
            </a:r>
            <a:endParaRPr lang="en-US" dirty="0"/>
          </a:p>
        </p:txBody>
      </p:sp>
      <p:sp>
        <p:nvSpPr>
          <p:cNvPr id="9" name="Slide Number Placeholder 8"/>
          <p:cNvSpPr>
            <a:spLocks noGrp="1"/>
          </p:cNvSpPr>
          <p:nvPr>
            <p:ph type="sldNum" sz="quarter" idx="12"/>
          </p:nvPr>
        </p:nvSpPr>
        <p:spPr/>
        <p:txBody>
          <a:bodyPr/>
          <a:lstStyle/>
          <a:p>
            <a:fld id="{330EA680-D336-4FF7-8B7A-9848BB0A1C32}" type="slidenum">
              <a:rPr lang="en-US" smtClean="0"/>
              <a:t>76</a:t>
            </a:fld>
            <a:endParaRPr lang="en-US" dirty="0"/>
          </a:p>
        </p:txBody>
      </p:sp>
    </p:spTree>
    <p:extLst>
      <p:ext uri="{BB962C8B-B14F-4D97-AF65-F5344CB8AC3E}">
        <p14:creationId xmlns:p14="http://schemas.microsoft.com/office/powerpoint/2010/main" val="293777764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EANING&#10;A decision tree is a graphical representation of&#10;possible solutions to a decision based on certain&#10;conditions. It'...">
            <a:extLst>
              <a:ext uri="{FF2B5EF4-FFF2-40B4-BE49-F238E27FC236}">
                <a16:creationId xmlns="" xmlns:a16="http://schemas.microsoft.com/office/drawing/2014/main" id="{8D25D809-161B-46D8-B684-C7A43AD995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47763"/>
            <a:ext cx="12191999" cy="571023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Rounded Corners 1">
            <a:extLst>
              <a:ext uri="{FF2B5EF4-FFF2-40B4-BE49-F238E27FC236}">
                <a16:creationId xmlns="" xmlns:a16="http://schemas.microsoft.com/office/drawing/2014/main" id="{D363C613-F393-469C-8E6C-09F9B1E884A2}"/>
              </a:ext>
            </a:extLst>
          </p:cNvPr>
          <p:cNvSpPr/>
          <p:nvPr/>
        </p:nvSpPr>
        <p:spPr>
          <a:xfrm>
            <a:off x="1749287" y="106017"/>
            <a:ext cx="8746435"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DECISION TREE</a:t>
            </a:r>
          </a:p>
        </p:txBody>
      </p:sp>
      <p:sp>
        <p:nvSpPr>
          <p:cNvPr id="3" name="Date Placeholder 2"/>
          <p:cNvSpPr>
            <a:spLocks noGrp="1"/>
          </p:cNvSpPr>
          <p:nvPr>
            <p:ph type="dt" sz="half" idx="10"/>
          </p:nvPr>
        </p:nvSpPr>
        <p:spPr/>
        <p:txBody>
          <a:bodyPr/>
          <a:lstStyle/>
          <a:p>
            <a:r>
              <a:rPr lang="en-US" smtClean="0"/>
              <a:t>POM, Unit 2</a:t>
            </a:r>
            <a:endParaRPr lang="en-US" dirty="0"/>
          </a:p>
        </p:txBody>
      </p:sp>
      <p:sp>
        <p:nvSpPr>
          <p:cNvPr id="4" name="Footer Placeholder 3"/>
          <p:cNvSpPr>
            <a:spLocks noGrp="1"/>
          </p:cNvSpPr>
          <p:nvPr>
            <p:ph type="ftr" sz="quarter" idx="11"/>
          </p:nvPr>
        </p:nvSpPr>
        <p:spPr/>
        <p:txBody>
          <a:bodyPr/>
          <a:lstStyle/>
          <a:p>
            <a:r>
              <a:rPr lang="en-US" smtClean="0"/>
              <a:t>Dr.Rupal Shroff - TCSC</a:t>
            </a:r>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77</a:t>
            </a:fld>
            <a:endParaRPr lang="en-US" dirty="0"/>
          </a:p>
        </p:txBody>
      </p:sp>
    </p:spTree>
    <p:extLst>
      <p:ext uri="{BB962C8B-B14F-4D97-AF65-F5344CB8AC3E}">
        <p14:creationId xmlns:p14="http://schemas.microsoft.com/office/powerpoint/2010/main" val="125558254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DFCF0AF-90AD-4BB7-AAF5-44FA57224D28}"/>
              </a:ext>
            </a:extLst>
          </p:cNvPr>
          <p:cNvSpPr>
            <a:spLocks noGrp="1"/>
          </p:cNvSpPr>
          <p:nvPr>
            <p:ph type="title"/>
          </p:nvPr>
        </p:nvSpPr>
        <p:spPr/>
        <p:txBody>
          <a:bodyPr/>
          <a:lstStyle/>
          <a:p>
            <a:endParaRPr lang="en-IN"/>
          </a:p>
        </p:txBody>
      </p:sp>
      <p:sp>
        <p:nvSpPr>
          <p:cNvPr id="3" name="Content Placeholder 2">
            <a:extLst>
              <a:ext uri="{FF2B5EF4-FFF2-40B4-BE49-F238E27FC236}">
                <a16:creationId xmlns="" xmlns:a16="http://schemas.microsoft.com/office/drawing/2014/main" id="{D4142EC6-88AB-4E3C-AD8A-DE64BA96DE89}"/>
              </a:ext>
            </a:extLst>
          </p:cNvPr>
          <p:cNvSpPr>
            <a:spLocks noGrp="1"/>
          </p:cNvSpPr>
          <p:nvPr>
            <p:ph idx="1"/>
          </p:nvPr>
        </p:nvSpPr>
        <p:spPr/>
        <p:txBody>
          <a:bodyPr/>
          <a:lstStyle/>
          <a:p>
            <a:endParaRPr lang="en-IN"/>
          </a:p>
        </p:txBody>
      </p:sp>
      <p:pic>
        <p:nvPicPr>
          <p:cNvPr id="4098" name="Picture 2" descr="Possible events&#10;Increased demand&#10;for procedures&#10;Decreased demand&#10;for procedures&#10;Increased demand&#10;staff&#10;Decreased demand&#10;fo...">
            <a:extLst>
              <a:ext uri="{FF2B5EF4-FFF2-40B4-BE49-F238E27FC236}">
                <a16:creationId xmlns="" xmlns:a16="http://schemas.microsoft.com/office/drawing/2014/main" id="{3142274B-7B6C-4787-A606-C6BD4A1F08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313" y="119271"/>
            <a:ext cx="11423374" cy="6361042"/>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78</a:t>
            </a:fld>
            <a:endParaRPr lang="en-US" dirty="0"/>
          </a:p>
        </p:txBody>
      </p:sp>
    </p:spTree>
    <p:extLst>
      <p:ext uri="{BB962C8B-B14F-4D97-AF65-F5344CB8AC3E}">
        <p14:creationId xmlns:p14="http://schemas.microsoft.com/office/powerpoint/2010/main" val="343909088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0FE57AC-E187-46B1-8AC6-176F10507F0C}"/>
              </a:ext>
            </a:extLst>
          </p:cNvPr>
          <p:cNvSpPr>
            <a:spLocks noGrp="1"/>
          </p:cNvSpPr>
          <p:nvPr>
            <p:ph type="title"/>
          </p:nvPr>
        </p:nvSpPr>
        <p:spPr/>
        <p:txBody>
          <a:bodyPr/>
          <a:lstStyle/>
          <a:p>
            <a:endParaRPr lang="en-IN"/>
          </a:p>
        </p:txBody>
      </p:sp>
      <p:sp>
        <p:nvSpPr>
          <p:cNvPr id="3" name="Content Placeholder 2">
            <a:extLst>
              <a:ext uri="{FF2B5EF4-FFF2-40B4-BE49-F238E27FC236}">
                <a16:creationId xmlns="" xmlns:a16="http://schemas.microsoft.com/office/drawing/2014/main" id="{FE0BADAC-834C-4F43-BFAB-ACC421A3DAA3}"/>
              </a:ext>
            </a:extLst>
          </p:cNvPr>
          <p:cNvSpPr>
            <a:spLocks noGrp="1"/>
          </p:cNvSpPr>
          <p:nvPr>
            <p:ph idx="1"/>
          </p:nvPr>
        </p:nvSpPr>
        <p:spPr/>
        <p:txBody>
          <a:bodyPr/>
          <a:lstStyle/>
          <a:p>
            <a:endParaRPr lang="en-IN" dirty="0"/>
          </a:p>
        </p:txBody>
      </p:sp>
      <p:pic>
        <p:nvPicPr>
          <p:cNvPr id="4098" name="Picture 2" descr="Decision Trees&#10; ">
            <a:extLst>
              <a:ext uri="{FF2B5EF4-FFF2-40B4-BE49-F238E27FC236}">
                <a16:creationId xmlns="" xmlns:a16="http://schemas.microsoft.com/office/drawing/2014/main" id="{529B8CBA-206C-48B4-A39B-A650122525B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550" t="7079" r="3114" b="5722"/>
          <a:stretch/>
        </p:blipFill>
        <p:spPr bwMode="auto">
          <a:xfrm>
            <a:off x="0" y="0"/>
            <a:ext cx="1209923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79</a:t>
            </a:fld>
            <a:endParaRPr lang="en-US" dirty="0"/>
          </a:p>
        </p:txBody>
      </p:sp>
    </p:spTree>
    <p:extLst>
      <p:ext uri="{BB962C8B-B14F-4D97-AF65-F5344CB8AC3E}">
        <p14:creationId xmlns:p14="http://schemas.microsoft.com/office/powerpoint/2010/main" val="3690588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50C5CF-0CE9-4574-A0FE-FF59C90335F7}"/>
              </a:ext>
            </a:extLst>
          </p:cNvPr>
          <p:cNvSpPr>
            <a:spLocks noGrp="1"/>
          </p:cNvSpPr>
          <p:nvPr>
            <p:ph type="title"/>
          </p:nvPr>
        </p:nvSpPr>
        <p:spPr>
          <a:xfrm>
            <a:off x="0" y="0"/>
            <a:ext cx="9318171" cy="1600200"/>
          </a:xfrm>
        </p:spPr>
        <p:txBody>
          <a:bodyPr>
            <a:normAutofit/>
          </a:bodyPr>
          <a:lstStyle/>
          <a:p>
            <a:r>
              <a:rPr lang="en-IN" sz="3600" b="1" dirty="0">
                <a:effectLst/>
                <a:latin typeface="Times New Roman" pitchFamily="18" charset="0"/>
                <a:cs typeface="Times New Roman" pitchFamily="18" charset="0"/>
              </a:rPr>
              <a:t>NATURE AND </a:t>
            </a:r>
            <a:r>
              <a:rPr lang="en-IN" sz="3600" b="1" dirty="0" smtClean="0">
                <a:effectLst/>
                <a:latin typeface="Times New Roman" pitchFamily="18" charset="0"/>
                <a:cs typeface="Times New Roman" pitchFamily="18" charset="0"/>
              </a:rPr>
              <a:t>CHARACTERISTICS </a:t>
            </a:r>
            <a:r>
              <a:rPr lang="en-IN" sz="3600" b="1" dirty="0">
                <a:effectLst/>
                <a:latin typeface="Times New Roman" pitchFamily="18" charset="0"/>
                <a:cs typeface="Times New Roman" pitchFamily="18" charset="0"/>
              </a:rPr>
              <a:t>OF </a:t>
            </a:r>
            <a:r>
              <a:rPr lang="en-IN" sz="3600" b="1" dirty="0" smtClean="0">
                <a:effectLst/>
                <a:latin typeface="Times New Roman" pitchFamily="18" charset="0"/>
                <a:cs typeface="Times New Roman" pitchFamily="18" charset="0"/>
              </a:rPr>
              <a:t> PLANNING</a:t>
            </a:r>
            <a:endParaRPr lang="en-IN" sz="3600" b="1" dirty="0">
              <a:effectLst/>
              <a:latin typeface="Times New Roman" pitchFamily="18" charset="0"/>
              <a:cs typeface="Times New Roman" pitchFamily="18" charset="0"/>
            </a:endParaRPr>
          </a:p>
        </p:txBody>
      </p:sp>
      <p:pic>
        <p:nvPicPr>
          <p:cNvPr id="2050" name="Picture 2" descr="Nature or Features or Characteristics of Planning&#10; Planning is goal oriented&#10; Plans are made in order to seek certain pr...">
            <a:extLst>
              <a:ext uri="{FF2B5EF4-FFF2-40B4-BE49-F238E27FC236}">
                <a16:creationId xmlns:a16="http://schemas.microsoft.com/office/drawing/2014/main" xmlns="" id="{D3BA9600-C680-42F4-A3ED-A496E377155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859" t="21304" b="8101"/>
          <a:stretch/>
        </p:blipFill>
        <p:spPr bwMode="auto">
          <a:xfrm>
            <a:off x="1220070" y="2438399"/>
            <a:ext cx="9720073" cy="402336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xmlns="" id="{7EF8BF79-108C-4BCD-BF3A-65A976D354E3}"/>
              </a:ext>
            </a:extLst>
          </p:cNvPr>
          <p:cNvPicPr>
            <a:picLocks noChangeAspect="1"/>
          </p:cNvPicPr>
          <p:nvPr/>
        </p:nvPicPr>
        <p:blipFill>
          <a:blip r:embed="rId3"/>
          <a:stretch>
            <a:fillRect/>
          </a:stretch>
        </p:blipFill>
        <p:spPr>
          <a:xfrm>
            <a:off x="9475304" y="0"/>
            <a:ext cx="2716696" cy="2286000"/>
          </a:xfrm>
          <a:prstGeom prst="rect">
            <a:avLst/>
          </a:prstGeom>
        </p:spPr>
      </p:pic>
      <p:sp>
        <p:nvSpPr>
          <p:cNvPr id="3" name="Date Placeholder 2"/>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8</a:t>
            </a:fld>
            <a:endParaRPr lang="en-US" dirty="0"/>
          </a:p>
        </p:txBody>
      </p:sp>
    </p:spTree>
    <p:extLst>
      <p:ext uri="{BB962C8B-B14F-4D97-AF65-F5344CB8AC3E}">
        <p14:creationId xmlns:p14="http://schemas.microsoft.com/office/powerpoint/2010/main" val="307560636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9FCC89B-B239-4CF7-90B2-64FB681C1005}"/>
              </a:ext>
            </a:extLst>
          </p:cNvPr>
          <p:cNvSpPr>
            <a:spLocks noGrp="1"/>
          </p:cNvSpPr>
          <p:nvPr>
            <p:ph type="title"/>
          </p:nvPr>
        </p:nvSpPr>
        <p:spPr>
          <a:xfrm>
            <a:off x="516835" y="122236"/>
            <a:ext cx="10972800" cy="1219200"/>
          </a:xfrm>
        </p:spPr>
        <p:txBody>
          <a:bodyPr/>
          <a:lstStyle/>
          <a:p>
            <a:r>
              <a:rPr lang="en-IN" dirty="0"/>
              <a:t>QUEING THEORY</a:t>
            </a:r>
          </a:p>
        </p:txBody>
      </p:sp>
      <p:sp>
        <p:nvSpPr>
          <p:cNvPr id="3" name="Content Placeholder 2">
            <a:extLst>
              <a:ext uri="{FF2B5EF4-FFF2-40B4-BE49-F238E27FC236}">
                <a16:creationId xmlns="" xmlns:a16="http://schemas.microsoft.com/office/drawing/2014/main" id="{D4C3C00D-876C-465A-8509-8F05DB01BD14}"/>
              </a:ext>
            </a:extLst>
          </p:cNvPr>
          <p:cNvSpPr>
            <a:spLocks noGrp="1"/>
          </p:cNvSpPr>
          <p:nvPr>
            <p:ph idx="1"/>
          </p:nvPr>
        </p:nvSpPr>
        <p:spPr/>
        <p:txBody>
          <a:bodyPr/>
          <a:lstStyle/>
          <a:p>
            <a:r>
              <a:rPr lang="en-IN" dirty="0"/>
              <a:t>This technique is useful to solve problems relating to waiting line or waiting list in the case of railway reservations, cash collection counters in shopping centres, admission to college etc.</a:t>
            </a:r>
          </a:p>
          <a:p>
            <a:pPr marL="0" indent="0">
              <a:buNone/>
            </a:pPr>
            <a:endParaRPr lang="en-IN" dirty="0"/>
          </a:p>
          <a:p>
            <a:r>
              <a:rPr lang="en-IN" dirty="0"/>
              <a:t>Example at the time of college admission, more counters can be set up for receiving applications and for collection of fees.</a:t>
            </a:r>
          </a:p>
          <a:p>
            <a:pPr marL="0" indent="0">
              <a:buNone/>
            </a:pPr>
            <a:endParaRPr lang="en-IN" dirty="0"/>
          </a:p>
          <a:p>
            <a:r>
              <a:rPr lang="en-IN" dirty="0"/>
              <a:t>The objective of this technique is to determine the optimum number of service facilities required and the cost of such services.</a:t>
            </a:r>
          </a:p>
          <a:p>
            <a:endParaRPr lang="en-IN" dirty="0"/>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80</a:t>
            </a:fld>
            <a:endParaRPr lang="en-US" dirty="0"/>
          </a:p>
        </p:txBody>
      </p:sp>
    </p:spTree>
    <p:extLst>
      <p:ext uri="{BB962C8B-B14F-4D97-AF65-F5344CB8AC3E}">
        <p14:creationId xmlns:p14="http://schemas.microsoft.com/office/powerpoint/2010/main" val="230553994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5B95D38-6FB5-4D1A-A49C-7228F7EA66A0}"/>
              </a:ext>
            </a:extLst>
          </p:cNvPr>
          <p:cNvSpPr>
            <a:spLocks noGrp="1"/>
          </p:cNvSpPr>
          <p:nvPr>
            <p:ph type="title"/>
          </p:nvPr>
        </p:nvSpPr>
        <p:spPr/>
        <p:txBody>
          <a:bodyPr/>
          <a:lstStyle/>
          <a:p>
            <a:endParaRPr lang="en-IN"/>
          </a:p>
        </p:txBody>
      </p:sp>
      <p:sp>
        <p:nvSpPr>
          <p:cNvPr id="3" name="Content Placeholder 2">
            <a:extLst>
              <a:ext uri="{FF2B5EF4-FFF2-40B4-BE49-F238E27FC236}">
                <a16:creationId xmlns="" xmlns:a16="http://schemas.microsoft.com/office/drawing/2014/main" id="{346089DB-2A99-4FDE-B3CF-2CF98CA145C3}"/>
              </a:ext>
            </a:extLst>
          </p:cNvPr>
          <p:cNvSpPr>
            <a:spLocks noGrp="1"/>
          </p:cNvSpPr>
          <p:nvPr>
            <p:ph idx="1"/>
          </p:nvPr>
        </p:nvSpPr>
        <p:spPr/>
        <p:txBody>
          <a:bodyPr/>
          <a:lstStyle/>
          <a:p>
            <a:endParaRPr lang="en-IN"/>
          </a:p>
        </p:txBody>
      </p:sp>
      <p:pic>
        <p:nvPicPr>
          <p:cNvPr id="1026" name="Picture 2" descr="Queuing problems arises because either&#10;…&#10;There is too much demand on&#10;the facilities&#10;There is too less demand&#10;(Much waiting...">
            <a:extLst>
              <a:ext uri="{FF2B5EF4-FFF2-40B4-BE49-F238E27FC236}">
                <a16:creationId xmlns="" xmlns:a16="http://schemas.microsoft.com/office/drawing/2014/main" id="{CDE87EB6-E1DC-490F-8008-B1911A6116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81</a:t>
            </a:fld>
            <a:endParaRPr lang="en-US" dirty="0"/>
          </a:p>
        </p:txBody>
      </p:sp>
    </p:spTree>
    <p:extLst>
      <p:ext uri="{BB962C8B-B14F-4D97-AF65-F5344CB8AC3E}">
        <p14:creationId xmlns:p14="http://schemas.microsoft.com/office/powerpoint/2010/main" val="343107417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3B87E25-B1B0-4AB0-9AD5-BCA984E67F2F}"/>
              </a:ext>
            </a:extLst>
          </p:cNvPr>
          <p:cNvSpPr>
            <a:spLocks noGrp="1"/>
          </p:cNvSpPr>
          <p:nvPr>
            <p:ph type="title"/>
          </p:nvPr>
        </p:nvSpPr>
        <p:spPr/>
        <p:txBody>
          <a:bodyPr/>
          <a:lstStyle/>
          <a:p>
            <a:endParaRPr lang="en-IN"/>
          </a:p>
        </p:txBody>
      </p:sp>
      <p:pic>
        <p:nvPicPr>
          <p:cNvPr id="2050" name="Picture 2" descr="Basic elements of Queuing System&#10;• Entries or customers&#10;• Queue (waiting lines)&#10;• Service channels or service facility&#10; ">
            <a:extLst>
              <a:ext uri="{FF2B5EF4-FFF2-40B4-BE49-F238E27FC236}">
                <a16:creationId xmlns="" xmlns:a16="http://schemas.microsoft.com/office/drawing/2014/main" id="{64878DBD-4EE2-44FF-9BDB-3F7A10F2AC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7999"/>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a:extLst>
              <a:ext uri="{FF2B5EF4-FFF2-40B4-BE49-F238E27FC236}">
                <a16:creationId xmlns="" xmlns:a16="http://schemas.microsoft.com/office/drawing/2014/main" id="{199CCEE4-DAEC-4BCF-BFA7-80AE6B0D7E09}"/>
              </a:ext>
            </a:extLst>
          </p:cNvPr>
          <p:cNvSpPr>
            <a:spLocks noGrp="1"/>
          </p:cNvSpPr>
          <p:nvPr>
            <p:ph idx="1"/>
          </p:nvPr>
        </p:nvSpPr>
        <p:spPr/>
        <p:txBody>
          <a:bodyPr/>
          <a:lstStyle/>
          <a:p>
            <a:endParaRPr lang="en-IN" dirty="0"/>
          </a:p>
        </p:txBody>
      </p:sp>
      <p:sp>
        <p:nvSpPr>
          <p:cNvPr id="3" name="Date Placeholder 2"/>
          <p:cNvSpPr>
            <a:spLocks noGrp="1"/>
          </p:cNvSpPr>
          <p:nvPr>
            <p:ph type="dt" sz="half" idx="10"/>
          </p:nvPr>
        </p:nvSpPr>
        <p:spPr/>
        <p:txBody>
          <a:bodyPr/>
          <a:lstStyle/>
          <a:p>
            <a:r>
              <a:rPr lang="en-US" smtClean="0"/>
              <a:t>POM, Unit 2</a:t>
            </a:r>
            <a:endParaRPr lang="en-US" dirty="0"/>
          </a:p>
        </p:txBody>
      </p:sp>
      <p:sp>
        <p:nvSpPr>
          <p:cNvPr id="4" name="Footer Placeholder 3"/>
          <p:cNvSpPr>
            <a:spLocks noGrp="1"/>
          </p:cNvSpPr>
          <p:nvPr>
            <p:ph type="ftr" sz="quarter" idx="11"/>
          </p:nvPr>
        </p:nvSpPr>
        <p:spPr/>
        <p:txBody>
          <a:bodyPr/>
          <a:lstStyle/>
          <a:p>
            <a:r>
              <a:rPr lang="en-US" smtClean="0"/>
              <a:t>Dr.Rupal Shroff - TCSC</a:t>
            </a:r>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82</a:t>
            </a:fld>
            <a:endParaRPr lang="en-US" dirty="0"/>
          </a:p>
        </p:txBody>
      </p:sp>
    </p:spTree>
    <p:extLst>
      <p:ext uri="{BB962C8B-B14F-4D97-AF65-F5344CB8AC3E}">
        <p14:creationId xmlns:p14="http://schemas.microsoft.com/office/powerpoint/2010/main" val="372391759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DB60084-95BA-44F1-A3A9-AC6DD0D2F1C0}"/>
              </a:ext>
            </a:extLst>
          </p:cNvPr>
          <p:cNvSpPr>
            <a:spLocks noGrp="1"/>
          </p:cNvSpPr>
          <p:nvPr>
            <p:ph type="title"/>
          </p:nvPr>
        </p:nvSpPr>
        <p:spPr/>
        <p:txBody>
          <a:bodyPr/>
          <a:lstStyle/>
          <a:p>
            <a:endParaRPr lang="en-IN"/>
          </a:p>
        </p:txBody>
      </p:sp>
      <p:sp>
        <p:nvSpPr>
          <p:cNvPr id="3" name="Content Placeholder 2">
            <a:extLst>
              <a:ext uri="{FF2B5EF4-FFF2-40B4-BE49-F238E27FC236}">
                <a16:creationId xmlns="" xmlns:a16="http://schemas.microsoft.com/office/drawing/2014/main" id="{2A407251-0332-4871-A09E-0639341CC43B}"/>
              </a:ext>
            </a:extLst>
          </p:cNvPr>
          <p:cNvSpPr>
            <a:spLocks noGrp="1"/>
          </p:cNvSpPr>
          <p:nvPr>
            <p:ph idx="1"/>
          </p:nvPr>
        </p:nvSpPr>
        <p:spPr/>
        <p:txBody>
          <a:bodyPr/>
          <a:lstStyle/>
          <a:p>
            <a:endParaRPr lang="en-IN"/>
          </a:p>
        </p:txBody>
      </p:sp>
      <p:pic>
        <p:nvPicPr>
          <p:cNvPr id="3074" name="Picture 2" descr="Basic Structure&#10; ">
            <a:extLst>
              <a:ext uri="{FF2B5EF4-FFF2-40B4-BE49-F238E27FC236}">
                <a16:creationId xmlns="" xmlns:a16="http://schemas.microsoft.com/office/drawing/2014/main" id="{4DAE4615-AD2B-4BCB-8FF8-BC7E0A70F9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83</a:t>
            </a:fld>
            <a:endParaRPr lang="en-US" dirty="0"/>
          </a:p>
        </p:txBody>
      </p:sp>
    </p:spTree>
    <p:extLst>
      <p:ext uri="{BB962C8B-B14F-4D97-AF65-F5344CB8AC3E}">
        <p14:creationId xmlns:p14="http://schemas.microsoft.com/office/powerpoint/2010/main" val="120772939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0986C83-3832-4C93-A31B-FC6A4BD2798E}"/>
              </a:ext>
            </a:extLst>
          </p:cNvPr>
          <p:cNvSpPr>
            <a:spLocks noGrp="1"/>
          </p:cNvSpPr>
          <p:nvPr>
            <p:ph type="title"/>
          </p:nvPr>
        </p:nvSpPr>
        <p:spPr/>
        <p:txBody>
          <a:bodyPr/>
          <a:lstStyle/>
          <a:p>
            <a:r>
              <a:rPr lang="en-IN" dirty="0"/>
              <a:t>LINEAR PROGRAMMING</a:t>
            </a:r>
          </a:p>
        </p:txBody>
      </p:sp>
      <p:sp>
        <p:nvSpPr>
          <p:cNvPr id="3" name="Content Placeholder 2">
            <a:extLst>
              <a:ext uri="{FF2B5EF4-FFF2-40B4-BE49-F238E27FC236}">
                <a16:creationId xmlns="" xmlns:a16="http://schemas.microsoft.com/office/drawing/2014/main" id="{DE83ADB2-2FF1-41F6-879E-755460374188}"/>
              </a:ext>
            </a:extLst>
          </p:cNvPr>
          <p:cNvSpPr>
            <a:spLocks noGrp="1"/>
          </p:cNvSpPr>
          <p:nvPr>
            <p:ph idx="1"/>
          </p:nvPr>
        </p:nvSpPr>
        <p:spPr/>
        <p:txBody>
          <a:bodyPr/>
          <a:lstStyle/>
          <a:p>
            <a:r>
              <a:rPr lang="en-IN" dirty="0"/>
              <a:t>It is based on assumption that a linear or straight line relationship exists between variables</a:t>
            </a:r>
          </a:p>
          <a:p>
            <a:r>
              <a:rPr lang="en-IN" dirty="0"/>
              <a:t>For example: In a factory, the variables may be units of output per worker, material cost per unit of output.</a:t>
            </a:r>
          </a:p>
          <a:p>
            <a:r>
              <a:rPr lang="en-IN" dirty="0"/>
              <a:t>Linear theory is useful where input data can be quantified and object are subject to definite measurement.</a:t>
            </a: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84</a:t>
            </a:fld>
            <a:endParaRPr lang="en-US" dirty="0"/>
          </a:p>
        </p:txBody>
      </p:sp>
    </p:spTree>
    <p:extLst>
      <p:ext uri="{BB962C8B-B14F-4D97-AF65-F5344CB8AC3E}">
        <p14:creationId xmlns:p14="http://schemas.microsoft.com/office/powerpoint/2010/main" val="370550841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143" y="947057"/>
            <a:ext cx="9940219" cy="5091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85</a:t>
            </a:fld>
            <a:endParaRPr lang="en-US" dirty="0"/>
          </a:p>
        </p:txBody>
      </p:sp>
    </p:spTree>
    <p:extLst>
      <p:ext uri="{BB962C8B-B14F-4D97-AF65-F5344CB8AC3E}">
        <p14:creationId xmlns:p14="http://schemas.microsoft.com/office/powerpoint/2010/main" val="140546515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E355DC4-1B04-4C02-AC83-B63912E4CD6A}"/>
              </a:ext>
            </a:extLst>
          </p:cNvPr>
          <p:cNvSpPr>
            <a:spLocks noGrp="1"/>
          </p:cNvSpPr>
          <p:nvPr>
            <p:ph type="title"/>
          </p:nvPr>
        </p:nvSpPr>
        <p:spPr/>
        <p:txBody>
          <a:bodyPr/>
          <a:lstStyle/>
          <a:p>
            <a:r>
              <a:rPr lang="en-IN" dirty="0"/>
              <a:t>SIMULATION</a:t>
            </a:r>
          </a:p>
        </p:txBody>
      </p:sp>
      <p:sp>
        <p:nvSpPr>
          <p:cNvPr id="3" name="TextBox 2">
            <a:extLst>
              <a:ext uri="{FF2B5EF4-FFF2-40B4-BE49-F238E27FC236}">
                <a16:creationId xmlns="" xmlns:a16="http://schemas.microsoft.com/office/drawing/2014/main" id="{1294AF77-331F-4CA0-B039-393BCF04CF3D}"/>
              </a:ext>
            </a:extLst>
          </p:cNvPr>
          <p:cNvSpPr txBox="1"/>
          <p:nvPr/>
        </p:nvSpPr>
        <p:spPr>
          <a:xfrm>
            <a:off x="609600" y="1828800"/>
            <a:ext cx="11171583" cy="4031873"/>
          </a:xfrm>
          <a:prstGeom prst="rect">
            <a:avLst/>
          </a:prstGeom>
          <a:noFill/>
        </p:spPr>
        <p:txBody>
          <a:bodyPr wrap="square" rtlCol="0">
            <a:spAutoFit/>
          </a:bodyPr>
          <a:lstStyle/>
          <a:p>
            <a:pPr marL="285750" indent="-285750">
              <a:buFont typeface="Arial" panose="020B0604020202020204" pitchFamily="34" charset="0"/>
              <a:buChar char="•"/>
            </a:pPr>
            <a:r>
              <a:rPr lang="en-IN" sz="3200" dirty="0"/>
              <a:t>The behaviour of events and variables is observed in an artificial or simulated situation.</a:t>
            </a:r>
          </a:p>
          <a:p>
            <a:pPr marL="285750" indent="-285750">
              <a:buFont typeface="Arial" panose="020B0604020202020204" pitchFamily="34" charset="0"/>
              <a:buChar char="•"/>
            </a:pPr>
            <a:r>
              <a:rPr lang="en-IN" sz="3200" dirty="0"/>
              <a:t>The effect of decision making is observed in a simulated situation rather than in a real situation.</a:t>
            </a:r>
          </a:p>
          <a:p>
            <a:pPr marL="285750" indent="-285750">
              <a:buFont typeface="Arial" panose="020B0604020202020204" pitchFamily="34" charset="0"/>
              <a:buChar char="•"/>
            </a:pPr>
            <a:r>
              <a:rPr lang="en-IN" sz="3200" dirty="0"/>
              <a:t>Example: an advertising agency can check the effectiveness of their campaign by screening it to selective audience in a shopping mall before releasing it for wider audience in the television network. </a:t>
            </a: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86</a:t>
            </a:fld>
            <a:endParaRPr lang="en-US" dirty="0"/>
          </a:p>
        </p:txBody>
      </p:sp>
    </p:spTree>
    <p:extLst>
      <p:ext uri="{BB962C8B-B14F-4D97-AF65-F5344CB8AC3E}">
        <p14:creationId xmlns:p14="http://schemas.microsoft.com/office/powerpoint/2010/main" val="12315075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9055" y="57195"/>
            <a:ext cx="9058275" cy="6800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3" name="Footer Placeholder 2"/>
          <p:cNvSpPr>
            <a:spLocks noGrp="1"/>
          </p:cNvSpPr>
          <p:nvPr>
            <p:ph type="ftr" sz="quarter" idx="11"/>
          </p:nvPr>
        </p:nvSpPr>
        <p:spPr/>
        <p:txBody>
          <a:bodyPr/>
          <a:lstStyle/>
          <a:p>
            <a:r>
              <a:rPr lang="en-US" smtClean="0"/>
              <a:t>Dr.Rupal Shroff - TCSC</a:t>
            </a:r>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87</a:t>
            </a:fld>
            <a:endParaRPr lang="en-US" dirty="0"/>
          </a:p>
        </p:txBody>
      </p:sp>
    </p:spTree>
    <p:extLst>
      <p:ext uri="{BB962C8B-B14F-4D97-AF65-F5344CB8AC3E}">
        <p14:creationId xmlns:p14="http://schemas.microsoft.com/office/powerpoint/2010/main" val="382689496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 xmlns:a16="http://schemas.microsoft.com/office/drawing/2014/main" id="{2D82AA90-D63C-4B11-AECE-9A38C271E78F}"/>
              </a:ext>
            </a:extLst>
          </p:cNvPr>
          <p:cNvSpPr/>
          <p:nvPr/>
        </p:nvSpPr>
        <p:spPr>
          <a:xfrm>
            <a:off x="1225826" y="265043"/>
            <a:ext cx="9740348" cy="7023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BRAINSTORMING</a:t>
            </a:r>
          </a:p>
        </p:txBody>
      </p:sp>
      <p:sp>
        <p:nvSpPr>
          <p:cNvPr id="3" name="TextBox 2">
            <a:extLst>
              <a:ext uri="{FF2B5EF4-FFF2-40B4-BE49-F238E27FC236}">
                <a16:creationId xmlns="" xmlns:a16="http://schemas.microsoft.com/office/drawing/2014/main" id="{E865F66F-6629-49D1-9C63-762117DF15D7}"/>
              </a:ext>
            </a:extLst>
          </p:cNvPr>
          <p:cNvSpPr txBox="1"/>
          <p:nvPr/>
        </p:nvSpPr>
        <p:spPr>
          <a:xfrm>
            <a:off x="437322" y="1457739"/>
            <a:ext cx="11383617" cy="4832092"/>
          </a:xfrm>
          <a:prstGeom prst="rect">
            <a:avLst/>
          </a:prstGeom>
          <a:noFill/>
        </p:spPr>
        <p:txBody>
          <a:bodyPr wrap="square" rtlCol="0">
            <a:spAutoFit/>
          </a:bodyPr>
          <a:lstStyle/>
          <a:p>
            <a:pPr marL="285750" indent="-285750">
              <a:buFont typeface="Arial" panose="020B0604020202020204" pitchFamily="34" charset="0"/>
              <a:buChar char="•"/>
            </a:pPr>
            <a:r>
              <a:rPr lang="en-IN" sz="2800" dirty="0"/>
              <a:t>This technique was developed by Alex Osborn.</a:t>
            </a:r>
          </a:p>
          <a:p>
            <a:pPr marL="285750" indent="-285750">
              <a:buFont typeface="Arial" panose="020B0604020202020204" pitchFamily="34" charset="0"/>
              <a:buChar char="•"/>
            </a:pPr>
            <a:r>
              <a:rPr lang="en-IN" sz="2800" dirty="0"/>
              <a:t>This technique was developed to generate new and creative solution to the problem.</a:t>
            </a:r>
          </a:p>
          <a:p>
            <a:pPr marL="285750" indent="-285750">
              <a:buFont typeface="Arial" panose="020B0604020202020204" pitchFamily="34" charset="0"/>
              <a:buChar char="•"/>
            </a:pPr>
            <a:r>
              <a:rPr lang="en-IN" sz="2800" dirty="0"/>
              <a:t>Following are the requisite of a brain storming:</a:t>
            </a:r>
          </a:p>
          <a:p>
            <a:pPr marL="342900" indent="-342900">
              <a:buFont typeface="+mj-lt"/>
              <a:buAutoNum type="arabicPeriod"/>
            </a:pPr>
            <a:r>
              <a:rPr lang="en-IN" sz="2800" dirty="0"/>
              <a:t>Encourage free flow of ideas</a:t>
            </a:r>
          </a:p>
          <a:p>
            <a:pPr marL="342900" indent="-342900">
              <a:buFont typeface="+mj-lt"/>
              <a:buAutoNum type="arabicPeriod"/>
            </a:pPr>
            <a:r>
              <a:rPr lang="en-IN" sz="2800" dirty="0"/>
              <a:t>No ideas can be criticised.</a:t>
            </a:r>
          </a:p>
          <a:p>
            <a:pPr marL="342900" indent="-342900">
              <a:buFont typeface="+mj-lt"/>
              <a:buAutoNum type="arabicPeriod"/>
            </a:pPr>
            <a:r>
              <a:rPr lang="en-IN" sz="2800" dirty="0"/>
              <a:t>One person can give as many ideas as possible.</a:t>
            </a:r>
          </a:p>
          <a:p>
            <a:pPr marL="342900" indent="-342900">
              <a:buFont typeface="+mj-lt"/>
              <a:buAutoNum type="arabicPeriod"/>
            </a:pPr>
            <a:r>
              <a:rPr lang="en-IN" sz="2800" dirty="0"/>
              <a:t>People are allowed to piggyback on others ideas.</a:t>
            </a:r>
          </a:p>
          <a:p>
            <a:endParaRPr lang="en-IN" sz="2800" dirty="0"/>
          </a:p>
          <a:p>
            <a:r>
              <a:rPr lang="en-IN" sz="2800" dirty="0"/>
              <a:t>In a typical brainstorming session, a group of 5 to 6 person, sit across the table to generate idea.</a:t>
            </a:r>
          </a:p>
        </p:txBody>
      </p:sp>
      <p:pic>
        <p:nvPicPr>
          <p:cNvPr id="4" name="Picture 3">
            <a:extLst>
              <a:ext uri="{FF2B5EF4-FFF2-40B4-BE49-F238E27FC236}">
                <a16:creationId xmlns="" xmlns:a16="http://schemas.microsoft.com/office/drawing/2014/main" id="{047B3856-6CF1-417F-B366-E3D6CEB19A25}"/>
              </a:ext>
            </a:extLst>
          </p:cNvPr>
          <p:cNvPicPr>
            <a:picLocks noChangeAspect="1"/>
          </p:cNvPicPr>
          <p:nvPr/>
        </p:nvPicPr>
        <p:blipFill>
          <a:blip r:embed="rId2"/>
          <a:stretch>
            <a:fillRect/>
          </a:stretch>
        </p:blipFill>
        <p:spPr>
          <a:xfrm>
            <a:off x="8322365" y="2398643"/>
            <a:ext cx="3869635" cy="2251429"/>
          </a:xfrm>
          <a:prstGeom prst="rect">
            <a:avLst/>
          </a:prstGeom>
        </p:spPr>
      </p:pic>
      <p:sp>
        <p:nvSpPr>
          <p:cNvPr id="5" name="Date Placeholder 4"/>
          <p:cNvSpPr>
            <a:spLocks noGrp="1"/>
          </p:cNvSpPr>
          <p:nvPr>
            <p:ph type="dt" sz="half" idx="10"/>
          </p:nvPr>
        </p:nvSpPr>
        <p:spPr/>
        <p:txBody>
          <a:bodyPr/>
          <a:lstStyle/>
          <a:p>
            <a:r>
              <a:rPr lang="en-US" smtClean="0"/>
              <a:t>POM, Unit 2</a:t>
            </a:r>
            <a:endParaRPr lang="en-US" dirty="0"/>
          </a:p>
        </p:txBody>
      </p:sp>
      <p:sp>
        <p:nvSpPr>
          <p:cNvPr id="6" name="Footer Placeholder 5"/>
          <p:cNvSpPr>
            <a:spLocks noGrp="1"/>
          </p:cNvSpPr>
          <p:nvPr>
            <p:ph type="ftr" sz="quarter" idx="11"/>
          </p:nvPr>
        </p:nvSpPr>
        <p:spPr/>
        <p:txBody>
          <a:bodyPr/>
          <a:lstStyle/>
          <a:p>
            <a:r>
              <a:rPr lang="en-US" smtClean="0"/>
              <a:t>Dr.Rupal Shroff - TCSC</a:t>
            </a:r>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88</a:t>
            </a:fld>
            <a:endParaRPr lang="en-US" dirty="0"/>
          </a:p>
        </p:txBody>
      </p:sp>
    </p:spTree>
    <p:extLst>
      <p:ext uri="{BB962C8B-B14F-4D97-AF65-F5344CB8AC3E}">
        <p14:creationId xmlns:p14="http://schemas.microsoft.com/office/powerpoint/2010/main" val="121418948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907794" y="1165605"/>
            <a:ext cx="343154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000000"/>
                </a:solidFill>
                <a:latin typeface="Times New Roman"/>
                <a:cs typeface="Times New Roman"/>
              </a:rPr>
              <a:t>2. </a:t>
            </a:r>
            <a:r>
              <a:rPr sz="2400" b="1" spc="-5" dirty="0">
                <a:solidFill>
                  <a:srgbClr val="000000"/>
                </a:solidFill>
                <a:latin typeface="Times New Roman"/>
                <a:cs typeface="Times New Roman"/>
              </a:rPr>
              <a:t>DELPHI</a:t>
            </a:r>
            <a:r>
              <a:rPr sz="2400" b="1" spc="-80" dirty="0">
                <a:solidFill>
                  <a:srgbClr val="000000"/>
                </a:solidFill>
                <a:latin typeface="Times New Roman"/>
                <a:cs typeface="Times New Roman"/>
              </a:rPr>
              <a:t> </a:t>
            </a:r>
            <a:r>
              <a:rPr sz="2400" b="1" spc="-5" dirty="0">
                <a:solidFill>
                  <a:srgbClr val="000000"/>
                </a:solidFill>
                <a:latin typeface="Times New Roman"/>
                <a:cs typeface="Times New Roman"/>
              </a:rPr>
              <a:t>TECHNIQUE</a:t>
            </a:r>
            <a:endParaRPr sz="2400">
              <a:latin typeface="Times New Roman"/>
              <a:cs typeface="Times New Roman"/>
            </a:endParaRPr>
          </a:p>
        </p:txBody>
      </p:sp>
      <p:sp>
        <p:nvSpPr>
          <p:cNvPr id="3" name="object 3"/>
          <p:cNvSpPr txBox="1"/>
          <p:nvPr/>
        </p:nvSpPr>
        <p:spPr>
          <a:xfrm>
            <a:off x="1907794" y="1897507"/>
            <a:ext cx="8150859" cy="4268470"/>
          </a:xfrm>
          <a:prstGeom prst="rect">
            <a:avLst/>
          </a:prstGeom>
        </p:spPr>
        <p:txBody>
          <a:bodyPr vert="horz" wrap="square" lIns="0" tIns="12700" rIns="0" bIns="0" rtlCol="0">
            <a:spAutoFit/>
          </a:bodyPr>
          <a:lstStyle/>
          <a:p>
            <a:pPr marL="469900" marR="5080" indent="-457200" algn="just">
              <a:lnSpc>
                <a:spcPct val="100000"/>
              </a:lnSpc>
              <a:spcBef>
                <a:spcPts val="100"/>
              </a:spcBef>
            </a:pPr>
            <a:r>
              <a:rPr sz="2400" spc="-5" dirty="0">
                <a:latin typeface="Times New Roman"/>
                <a:cs typeface="Times New Roman"/>
              </a:rPr>
              <a:t>Another technique which capitalises group's </a:t>
            </a:r>
            <a:r>
              <a:rPr sz="2400" dirty="0">
                <a:latin typeface="Times New Roman"/>
                <a:cs typeface="Times New Roman"/>
              </a:rPr>
              <a:t>resources, while  avoiding </a:t>
            </a:r>
            <a:r>
              <a:rPr sz="2400" spc="-5" dirty="0">
                <a:latin typeface="Times New Roman"/>
                <a:cs typeface="Times New Roman"/>
              </a:rPr>
              <a:t>several possible disadvantages </a:t>
            </a:r>
            <a:r>
              <a:rPr sz="2400" dirty="0">
                <a:latin typeface="Times New Roman"/>
                <a:cs typeface="Times New Roman"/>
              </a:rPr>
              <a:t>of </a:t>
            </a:r>
            <a:r>
              <a:rPr sz="2400" spc="-5" dirty="0">
                <a:latin typeface="Times New Roman"/>
                <a:cs typeface="Times New Roman"/>
              </a:rPr>
              <a:t>relying </a:t>
            </a:r>
            <a:r>
              <a:rPr sz="2400" dirty="0">
                <a:latin typeface="Times New Roman"/>
                <a:cs typeface="Times New Roman"/>
              </a:rPr>
              <a:t>on group  </a:t>
            </a:r>
            <a:r>
              <a:rPr sz="2400" spc="-5" dirty="0">
                <a:latin typeface="Times New Roman"/>
                <a:cs typeface="Times New Roman"/>
              </a:rPr>
              <a:t>decision-making</a:t>
            </a:r>
            <a:r>
              <a:rPr sz="2400" spc="-35" dirty="0">
                <a:latin typeface="Times New Roman"/>
                <a:cs typeface="Times New Roman"/>
              </a:rPr>
              <a:t> </a:t>
            </a:r>
            <a:r>
              <a:rPr sz="2400" dirty="0">
                <a:latin typeface="Times New Roman"/>
                <a:cs typeface="Times New Roman"/>
              </a:rPr>
              <a:t>processes</a:t>
            </a:r>
          </a:p>
          <a:p>
            <a:pPr>
              <a:lnSpc>
                <a:spcPct val="100000"/>
              </a:lnSpc>
              <a:spcBef>
                <a:spcPts val="5"/>
              </a:spcBef>
            </a:pPr>
            <a:endParaRPr sz="2500" dirty="0">
              <a:latin typeface="Times New Roman"/>
              <a:cs typeface="Times New Roman"/>
            </a:endParaRPr>
          </a:p>
          <a:p>
            <a:pPr marL="469900" marR="6350" indent="-457200" algn="just">
              <a:lnSpc>
                <a:spcPct val="100000"/>
              </a:lnSpc>
            </a:pPr>
            <a:r>
              <a:rPr sz="2400" spc="-5" dirty="0">
                <a:latin typeface="Times New Roman"/>
                <a:cs typeface="Times New Roman"/>
              </a:rPr>
              <a:t>This approach, called the Delphi </a:t>
            </a:r>
            <a:r>
              <a:rPr sz="2400" spc="-20" dirty="0">
                <a:latin typeface="Times New Roman"/>
                <a:cs typeface="Times New Roman"/>
              </a:rPr>
              <a:t>Technique, </a:t>
            </a:r>
            <a:r>
              <a:rPr sz="2400" dirty="0">
                <a:latin typeface="Times New Roman"/>
                <a:cs typeface="Times New Roman"/>
              </a:rPr>
              <a:t>is </a:t>
            </a:r>
            <a:r>
              <a:rPr sz="2400" spc="-5" dirty="0">
                <a:latin typeface="Times New Roman"/>
                <a:cs typeface="Times New Roman"/>
              </a:rPr>
              <a:t>similar </a:t>
            </a:r>
            <a:r>
              <a:rPr sz="2400" dirty="0">
                <a:latin typeface="Times New Roman"/>
                <a:cs typeface="Times New Roman"/>
              </a:rPr>
              <a:t>to </a:t>
            </a:r>
            <a:r>
              <a:rPr sz="2400" spc="-5" dirty="0">
                <a:latin typeface="Times New Roman"/>
                <a:cs typeface="Times New Roman"/>
              </a:rPr>
              <a:t>NGT </a:t>
            </a:r>
            <a:r>
              <a:rPr sz="2400" spc="15" dirty="0">
                <a:latin typeface="Times New Roman"/>
                <a:cs typeface="Times New Roman"/>
              </a:rPr>
              <a:t>in  </a:t>
            </a:r>
            <a:r>
              <a:rPr sz="2400" dirty="0">
                <a:latin typeface="Times New Roman"/>
                <a:cs typeface="Times New Roman"/>
              </a:rPr>
              <a:t>several </a:t>
            </a:r>
            <a:r>
              <a:rPr sz="2400" spc="-5" dirty="0">
                <a:latin typeface="Times New Roman"/>
                <a:cs typeface="Times New Roman"/>
              </a:rPr>
              <a:t>respects, </a:t>
            </a:r>
            <a:r>
              <a:rPr sz="2400" dirty="0">
                <a:latin typeface="Times New Roman"/>
                <a:cs typeface="Times New Roman"/>
              </a:rPr>
              <a:t>but </a:t>
            </a:r>
            <a:r>
              <a:rPr sz="2400" spc="-5" dirty="0">
                <a:latin typeface="Times New Roman"/>
                <a:cs typeface="Times New Roman"/>
              </a:rPr>
              <a:t>also </a:t>
            </a:r>
            <a:r>
              <a:rPr sz="2400" spc="-10" dirty="0">
                <a:latin typeface="Times New Roman"/>
                <a:cs typeface="Times New Roman"/>
              </a:rPr>
              <a:t>differs </a:t>
            </a:r>
            <a:r>
              <a:rPr sz="2400" spc="-5" dirty="0">
                <a:latin typeface="Times New Roman"/>
                <a:cs typeface="Times New Roman"/>
              </a:rPr>
              <a:t>significantly </a:t>
            </a:r>
            <a:r>
              <a:rPr sz="2400" dirty="0">
                <a:latin typeface="Times New Roman"/>
                <a:cs typeface="Times New Roman"/>
              </a:rPr>
              <a:t>in that </a:t>
            </a:r>
            <a:r>
              <a:rPr sz="2400" spc="-5" dirty="0">
                <a:latin typeface="Times New Roman"/>
                <a:cs typeface="Times New Roman"/>
              </a:rPr>
              <a:t>the  </a:t>
            </a:r>
            <a:r>
              <a:rPr sz="2400" dirty="0">
                <a:latin typeface="Times New Roman"/>
                <a:cs typeface="Times New Roman"/>
              </a:rPr>
              <a:t>decision-makers never actually</a:t>
            </a:r>
            <a:r>
              <a:rPr sz="2400" spc="-80" dirty="0">
                <a:latin typeface="Times New Roman"/>
                <a:cs typeface="Times New Roman"/>
              </a:rPr>
              <a:t> </a:t>
            </a:r>
            <a:r>
              <a:rPr sz="2400" spc="-5" dirty="0">
                <a:latin typeface="Times New Roman"/>
                <a:cs typeface="Times New Roman"/>
              </a:rPr>
              <a:t>meet.</a:t>
            </a:r>
            <a:endParaRPr sz="2400" dirty="0">
              <a:latin typeface="Times New Roman"/>
              <a:cs typeface="Times New Roman"/>
            </a:endParaRPr>
          </a:p>
          <a:p>
            <a:pPr>
              <a:lnSpc>
                <a:spcPct val="100000"/>
              </a:lnSpc>
              <a:spcBef>
                <a:spcPts val="10"/>
              </a:spcBef>
            </a:pPr>
            <a:endParaRPr sz="2500" dirty="0">
              <a:latin typeface="Times New Roman"/>
              <a:cs typeface="Times New Roman"/>
            </a:endParaRPr>
          </a:p>
          <a:p>
            <a:pPr marL="469900" marR="7620" indent="-457200" algn="just">
              <a:lnSpc>
                <a:spcPct val="100000"/>
              </a:lnSpc>
            </a:pPr>
            <a:r>
              <a:rPr sz="2400" spc="-5" dirty="0">
                <a:latin typeface="Times New Roman"/>
                <a:cs typeface="Times New Roman"/>
              </a:rPr>
              <a:t>Its greatest advantage </a:t>
            </a:r>
            <a:r>
              <a:rPr sz="2400" spc="-10" dirty="0">
                <a:latin typeface="Times New Roman"/>
                <a:cs typeface="Times New Roman"/>
              </a:rPr>
              <a:t>is </a:t>
            </a:r>
            <a:r>
              <a:rPr sz="2400" dirty="0">
                <a:latin typeface="Times New Roman"/>
                <a:cs typeface="Times New Roman"/>
              </a:rPr>
              <a:t>that </a:t>
            </a:r>
            <a:r>
              <a:rPr sz="2400" spc="-5" dirty="0">
                <a:latin typeface="Times New Roman"/>
                <a:cs typeface="Times New Roman"/>
              </a:rPr>
              <a:t>it avoids many </a:t>
            </a:r>
            <a:r>
              <a:rPr sz="2400" dirty="0">
                <a:latin typeface="Times New Roman"/>
                <a:cs typeface="Times New Roman"/>
              </a:rPr>
              <a:t>of the </a:t>
            </a:r>
            <a:r>
              <a:rPr sz="2400" spc="-5" dirty="0">
                <a:latin typeface="Times New Roman"/>
                <a:cs typeface="Times New Roman"/>
              </a:rPr>
              <a:t>biases </a:t>
            </a:r>
            <a:r>
              <a:rPr sz="2400" dirty="0">
                <a:latin typeface="Times New Roman"/>
                <a:cs typeface="Times New Roman"/>
              </a:rPr>
              <a:t>and  </a:t>
            </a:r>
            <a:r>
              <a:rPr sz="2400" spc="-5" dirty="0">
                <a:latin typeface="Times New Roman"/>
                <a:cs typeface="Times New Roman"/>
              </a:rPr>
              <a:t>obstacles associated with interacting </a:t>
            </a:r>
            <a:r>
              <a:rPr sz="2400" dirty="0">
                <a:latin typeface="Times New Roman"/>
                <a:cs typeface="Times New Roman"/>
              </a:rPr>
              <a:t>groups </a:t>
            </a:r>
            <a:r>
              <a:rPr sz="2400" spc="-5" dirty="0">
                <a:latin typeface="Times New Roman"/>
                <a:cs typeface="Times New Roman"/>
              </a:rPr>
              <a:t>(that is, groups  where </a:t>
            </a:r>
            <a:r>
              <a:rPr sz="2400" dirty="0">
                <a:latin typeface="Times New Roman"/>
                <a:cs typeface="Times New Roman"/>
              </a:rPr>
              <a:t>the </a:t>
            </a:r>
            <a:r>
              <a:rPr sz="2400" spc="-10" dirty="0">
                <a:latin typeface="Times New Roman"/>
                <a:cs typeface="Times New Roman"/>
              </a:rPr>
              <a:t>members </a:t>
            </a:r>
            <a:r>
              <a:rPr sz="2400" spc="-5" dirty="0">
                <a:latin typeface="Times New Roman"/>
                <a:cs typeface="Times New Roman"/>
              </a:rPr>
              <a:t>meet</a:t>
            </a:r>
            <a:r>
              <a:rPr sz="2400" spc="15" dirty="0">
                <a:latin typeface="Times New Roman"/>
                <a:cs typeface="Times New Roman"/>
              </a:rPr>
              <a:t> </a:t>
            </a:r>
            <a:r>
              <a:rPr sz="2400" dirty="0">
                <a:latin typeface="Times New Roman"/>
                <a:cs typeface="Times New Roman"/>
              </a:rPr>
              <a:t>face-to-face)</a:t>
            </a: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89</a:t>
            </a:fld>
            <a:endParaRPr lang="en-US" dirty="0"/>
          </a:p>
        </p:txBody>
      </p:sp>
    </p:spTree>
    <p:extLst>
      <p:ext uri="{BB962C8B-B14F-4D97-AF65-F5344CB8AC3E}">
        <p14:creationId xmlns:p14="http://schemas.microsoft.com/office/powerpoint/2010/main" val="2742784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EA326ED-2BB7-48EE-AD9E-619A2AC79C09}"/>
              </a:ext>
            </a:extLst>
          </p:cNvPr>
          <p:cNvSpPr>
            <a:spLocks noGrp="1"/>
          </p:cNvSpPr>
          <p:nvPr>
            <p:ph type="title"/>
          </p:nvPr>
        </p:nvSpPr>
        <p:spPr>
          <a:xfrm>
            <a:off x="1024128" y="585216"/>
            <a:ext cx="9720072" cy="872523"/>
          </a:xfrm>
        </p:spPr>
        <p:txBody>
          <a:bodyPr/>
          <a:lstStyle/>
          <a:p>
            <a:r>
              <a:rPr lang="en-IN" dirty="0"/>
              <a:t>Continued…..</a:t>
            </a:r>
          </a:p>
        </p:txBody>
      </p:sp>
      <p:pic>
        <p:nvPicPr>
          <p:cNvPr id="3074" name="Picture 2" descr="Planning is flexible&#10;Planning should not be rigid.&#10; Planning is all-pervasive&#10;Planning is an on-going activity at all ...">
            <a:extLst>
              <a:ext uri="{FF2B5EF4-FFF2-40B4-BE49-F238E27FC236}">
                <a16:creationId xmlns:a16="http://schemas.microsoft.com/office/drawing/2014/main" xmlns="" id="{C088CF2E-7ACF-4664-B757-E1484FF11823}"/>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0078" t="16557" r="3750" b="4391"/>
          <a:stretch/>
        </p:blipFill>
        <p:spPr bwMode="auto">
          <a:xfrm>
            <a:off x="1024128" y="1868557"/>
            <a:ext cx="10031896" cy="429370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xmlns="" id="{71494EAB-BBBD-4C93-B6E8-DFAC611BA72F}"/>
              </a:ext>
            </a:extLst>
          </p:cNvPr>
          <p:cNvSpPr txBox="1"/>
          <p:nvPr/>
        </p:nvSpPr>
        <p:spPr>
          <a:xfrm>
            <a:off x="1024128" y="1345337"/>
            <a:ext cx="7337995" cy="523220"/>
          </a:xfrm>
          <a:prstGeom prst="rect">
            <a:avLst/>
          </a:prstGeom>
          <a:noFill/>
        </p:spPr>
        <p:txBody>
          <a:bodyPr wrap="square" rtlCol="0">
            <a:spAutoFit/>
          </a:bodyPr>
          <a:lstStyle/>
          <a:p>
            <a:pPr marL="285750" indent="-285750">
              <a:buFont typeface="Wingdings" panose="05000000000000000000" pitchFamily="2" charset="2"/>
              <a:buChar char="v"/>
            </a:pPr>
            <a:r>
              <a:rPr lang="en-IN" sz="2800" b="1" dirty="0"/>
              <a:t>Planning is flexible</a:t>
            </a:r>
          </a:p>
        </p:txBody>
      </p:sp>
      <p:sp>
        <p:nvSpPr>
          <p:cNvPr id="3" name="Date Placeholder 2"/>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9</a:t>
            </a:fld>
            <a:endParaRPr lang="en-US" dirty="0"/>
          </a:p>
        </p:txBody>
      </p:sp>
    </p:spTree>
    <p:extLst>
      <p:ext uri="{BB962C8B-B14F-4D97-AF65-F5344CB8AC3E}">
        <p14:creationId xmlns:p14="http://schemas.microsoft.com/office/powerpoint/2010/main" val="105027150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907794" y="1165605"/>
            <a:ext cx="3744595" cy="391160"/>
          </a:xfrm>
          <a:prstGeom prst="rect">
            <a:avLst/>
          </a:prstGeom>
        </p:spPr>
        <p:txBody>
          <a:bodyPr vert="horz" wrap="square" lIns="0" tIns="12700" rIns="0" bIns="0" rtlCol="0">
            <a:spAutoFit/>
          </a:bodyPr>
          <a:lstStyle/>
          <a:p>
            <a:pPr marL="12700">
              <a:lnSpc>
                <a:spcPct val="100000"/>
              </a:lnSpc>
              <a:spcBef>
                <a:spcPts val="100"/>
              </a:spcBef>
            </a:pPr>
            <a:r>
              <a:rPr sz="2400" b="1" spc="-5" dirty="0">
                <a:solidFill>
                  <a:srgbClr val="000000"/>
                </a:solidFill>
                <a:latin typeface="Times New Roman"/>
                <a:cs typeface="Times New Roman"/>
              </a:rPr>
              <a:t>DELPHI follows these</a:t>
            </a:r>
            <a:r>
              <a:rPr sz="2400" b="1" spc="-15" dirty="0">
                <a:solidFill>
                  <a:srgbClr val="000000"/>
                </a:solidFill>
                <a:latin typeface="Times New Roman"/>
                <a:cs typeface="Times New Roman"/>
              </a:rPr>
              <a:t> </a:t>
            </a:r>
            <a:r>
              <a:rPr sz="2400" b="1" dirty="0">
                <a:solidFill>
                  <a:srgbClr val="000000"/>
                </a:solidFill>
                <a:latin typeface="Times New Roman"/>
                <a:cs typeface="Times New Roman"/>
              </a:rPr>
              <a:t>steps:</a:t>
            </a:r>
            <a:endParaRPr sz="2400">
              <a:latin typeface="Times New Roman"/>
              <a:cs typeface="Times New Roman"/>
            </a:endParaRPr>
          </a:p>
        </p:txBody>
      </p:sp>
      <p:sp>
        <p:nvSpPr>
          <p:cNvPr id="3" name="object 3"/>
          <p:cNvSpPr txBox="1"/>
          <p:nvPr/>
        </p:nvSpPr>
        <p:spPr>
          <a:xfrm>
            <a:off x="1907794" y="1897507"/>
            <a:ext cx="8149590" cy="1122680"/>
          </a:xfrm>
          <a:prstGeom prst="rect">
            <a:avLst/>
          </a:prstGeom>
        </p:spPr>
        <p:txBody>
          <a:bodyPr vert="horz" wrap="square" lIns="0" tIns="12700" rIns="0" bIns="0" rtlCol="0">
            <a:spAutoFit/>
          </a:bodyPr>
          <a:lstStyle/>
          <a:p>
            <a:pPr marL="476884" marR="6350" indent="-464820">
              <a:lnSpc>
                <a:spcPct val="100000"/>
              </a:lnSpc>
              <a:spcBef>
                <a:spcPts val="100"/>
              </a:spcBef>
              <a:buFont typeface="Wingdings"/>
              <a:buChar char=""/>
              <a:tabLst>
                <a:tab pos="476884" algn="l"/>
                <a:tab pos="477520" algn="l"/>
                <a:tab pos="1393190" algn="l"/>
                <a:tab pos="1701164" algn="l"/>
                <a:tab pos="2583815" algn="l"/>
                <a:tab pos="3008630" algn="l"/>
                <a:tab pos="4536440" algn="l"/>
                <a:tab pos="5232400" algn="l"/>
                <a:tab pos="6321425" algn="l"/>
                <a:tab pos="7590790" algn="l"/>
                <a:tab pos="7999095" algn="l"/>
              </a:tabLst>
            </a:pPr>
            <a:r>
              <a:rPr sz="2400" dirty="0">
                <a:latin typeface="Times New Roman"/>
                <a:cs typeface="Times New Roman"/>
              </a:rPr>
              <a:t>Sele</a:t>
            </a:r>
            <a:r>
              <a:rPr sz="2400" spc="-15" dirty="0">
                <a:latin typeface="Times New Roman"/>
                <a:cs typeface="Times New Roman"/>
              </a:rPr>
              <a:t>c</a:t>
            </a:r>
            <a:r>
              <a:rPr sz="2400" dirty="0">
                <a:latin typeface="Times New Roman"/>
                <a:cs typeface="Times New Roman"/>
              </a:rPr>
              <a:t>t	a	group	of	individu</a:t>
            </a:r>
            <a:r>
              <a:rPr sz="2400" spc="-10" dirty="0">
                <a:latin typeface="Times New Roman"/>
                <a:cs typeface="Times New Roman"/>
              </a:rPr>
              <a:t>a</a:t>
            </a:r>
            <a:r>
              <a:rPr sz="2400" spc="-5" dirty="0">
                <a:latin typeface="Times New Roman"/>
                <a:cs typeface="Times New Roman"/>
              </a:rPr>
              <a:t>ls</a:t>
            </a:r>
            <a:r>
              <a:rPr sz="2400" dirty="0">
                <a:latin typeface="Times New Roman"/>
                <a:cs typeface="Times New Roman"/>
              </a:rPr>
              <a:t>	who	</a:t>
            </a:r>
            <a:r>
              <a:rPr sz="2400" spc="-5" dirty="0">
                <a:latin typeface="Times New Roman"/>
                <a:cs typeface="Times New Roman"/>
              </a:rPr>
              <a:t>possess</a:t>
            </a:r>
            <a:r>
              <a:rPr sz="2400" dirty="0">
                <a:latin typeface="Times New Roman"/>
                <a:cs typeface="Times New Roman"/>
              </a:rPr>
              <a:t>	</a:t>
            </a:r>
            <a:r>
              <a:rPr sz="2400" spc="-10" dirty="0">
                <a:latin typeface="Times New Roman"/>
                <a:cs typeface="Times New Roman"/>
              </a:rPr>
              <a:t>e</a:t>
            </a:r>
            <a:r>
              <a:rPr sz="2400" dirty="0">
                <a:latin typeface="Times New Roman"/>
                <a:cs typeface="Times New Roman"/>
              </a:rPr>
              <a:t>xpertise	</a:t>
            </a:r>
            <a:r>
              <a:rPr sz="2400" spc="5" dirty="0">
                <a:latin typeface="Times New Roman"/>
                <a:cs typeface="Times New Roman"/>
              </a:rPr>
              <a:t>i</a:t>
            </a:r>
            <a:r>
              <a:rPr sz="2400" dirty="0">
                <a:latin typeface="Times New Roman"/>
                <a:cs typeface="Times New Roman"/>
              </a:rPr>
              <a:t>n	a  given problem</a:t>
            </a:r>
            <a:r>
              <a:rPr sz="2400" spc="-45" dirty="0">
                <a:latin typeface="Times New Roman"/>
                <a:cs typeface="Times New Roman"/>
              </a:rPr>
              <a:t> </a:t>
            </a:r>
            <a:r>
              <a:rPr sz="2400" dirty="0">
                <a:latin typeface="Times New Roman"/>
                <a:cs typeface="Times New Roman"/>
              </a:rPr>
              <a:t>area</a:t>
            </a:r>
            <a:endParaRPr sz="2400">
              <a:latin typeface="Times New Roman"/>
              <a:cs typeface="Times New Roman"/>
            </a:endParaRPr>
          </a:p>
          <a:p>
            <a:pPr marL="553720" indent="-541020">
              <a:lnSpc>
                <a:spcPct val="100000"/>
              </a:lnSpc>
              <a:buFont typeface="Wingdings"/>
              <a:buChar char=""/>
              <a:tabLst>
                <a:tab pos="553085" algn="l"/>
                <a:tab pos="553720" algn="l"/>
                <a:tab pos="1689100" algn="l"/>
                <a:tab pos="2332355" algn="l"/>
                <a:tab pos="3482975" algn="l"/>
                <a:tab pos="4109720" algn="l"/>
                <a:tab pos="4938395" algn="l"/>
                <a:tab pos="6260465" algn="l"/>
                <a:tab pos="6903084" algn="l"/>
                <a:tab pos="7310120" algn="l"/>
              </a:tabLst>
            </a:pPr>
            <a:r>
              <a:rPr sz="2400" dirty="0">
                <a:latin typeface="Times New Roman"/>
                <a:cs typeface="Times New Roman"/>
              </a:rPr>
              <a:t>Survey	t</a:t>
            </a:r>
            <a:r>
              <a:rPr sz="2400" spc="-10" dirty="0">
                <a:latin typeface="Times New Roman"/>
                <a:cs typeface="Times New Roman"/>
              </a:rPr>
              <a:t>h</a:t>
            </a:r>
            <a:r>
              <a:rPr sz="2400" dirty="0">
                <a:latin typeface="Times New Roman"/>
                <a:cs typeface="Times New Roman"/>
              </a:rPr>
              <a:t>e	exp</a:t>
            </a:r>
            <a:r>
              <a:rPr sz="2400" spc="-10" dirty="0">
                <a:latin typeface="Times New Roman"/>
                <a:cs typeface="Times New Roman"/>
              </a:rPr>
              <a:t>e</a:t>
            </a:r>
            <a:r>
              <a:rPr sz="2400" spc="-5" dirty="0">
                <a:latin typeface="Times New Roman"/>
                <a:cs typeface="Times New Roman"/>
              </a:rPr>
              <a:t>rts</a:t>
            </a:r>
            <a:r>
              <a:rPr sz="2400" dirty="0">
                <a:latin typeface="Times New Roman"/>
                <a:cs typeface="Times New Roman"/>
              </a:rPr>
              <a:t>	for	their	opi</a:t>
            </a:r>
            <a:r>
              <a:rPr sz="2400" spc="-10" dirty="0">
                <a:latin typeface="Times New Roman"/>
                <a:cs typeface="Times New Roman"/>
              </a:rPr>
              <a:t>n</a:t>
            </a:r>
            <a:r>
              <a:rPr sz="2400" dirty="0">
                <a:latin typeface="Times New Roman"/>
                <a:cs typeface="Times New Roman"/>
              </a:rPr>
              <a:t>ions	v</a:t>
            </a:r>
            <a:r>
              <a:rPr sz="2400" spc="-10" dirty="0">
                <a:latin typeface="Times New Roman"/>
                <a:cs typeface="Times New Roman"/>
              </a:rPr>
              <a:t>i</a:t>
            </a:r>
            <a:r>
              <a:rPr sz="2400" dirty="0">
                <a:latin typeface="Times New Roman"/>
                <a:cs typeface="Times New Roman"/>
              </a:rPr>
              <a:t>a	a	</a:t>
            </a:r>
            <a:r>
              <a:rPr sz="2400" spc="-20" dirty="0">
                <a:latin typeface="Times New Roman"/>
                <a:cs typeface="Times New Roman"/>
              </a:rPr>
              <a:t>m</a:t>
            </a:r>
            <a:r>
              <a:rPr sz="2400" dirty="0">
                <a:latin typeface="Times New Roman"/>
                <a:cs typeface="Times New Roman"/>
              </a:rPr>
              <a:t>ail</a:t>
            </a:r>
            <a:r>
              <a:rPr sz="2400" spc="-10" dirty="0">
                <a:latin typeface="Times New Roman"/>
                <a:cs typeface="Times New Roman"/>
              </a:rPr>
              <a:t>e</a:t>
            </a:r>
            <a:r>
              <a:rPr sz="2400" dirty="0">
                <a:latin typeface="Times New Roman"/>
                <a:cs typeface="Times New Roman"/>
              </a:rPr>
              <a:t>d</a:t>
            </a:r>
            <a:endParaRPr sz="2400">
              <a:latin typeface="Times New Roman"/>
              <a:cs typeface="Times New Roman"/>
            </a:endParaRPr>
          </a:p>
        </p:txBody>
      </p:sp>
      <p:sp>
        <p:nvSpPr>
          <p:cNvPr id="4" name="object 4"/>
          <p:cNvSpPr txBox="1"/>
          <p:nvPr/>
        </p:nvSpPr>
        <p:spPr>
          <a:xfrm>
            <a:off x="1907794" y="2994786"/>
            <a:ext cx="5547995" cy="1123315"/>
          </a:xfrm>
          <a:prstGeom prst="rect">
            <a:avLst/>
          </a:prstGeom>
        </p:spPr>
        <p:txBody>
          <a:bodyPr vert="horz" wrap="square" lIns="0" tIns="12700" rIns="0" bIns="0" rtlCol="0">
            <a:spAutoFit/>
          </a:bodyPr>
          <a:lstStyle/>
          <a:p>
            <a:pPr marL="528955">
              <a:lnSpc>
                <a:spcPct val="100000"/>
              </a:lnSpc>
              <a:spcBef>
                <a:spcPts val="100"/>
              </a:spcBef>
            </a:pPr>
            <a:r>
              <a:rPr sz="2400" dirty="0">
                <a:latin typeface="Times New Roman"/>
                <a:cs typeface="Times New Roman"/>
              </a:rPr>
              <a:t>questionnaire.</a:t>
            </a:r>
            <a:endParaRPr sz="2400">
              <a:latin typeface="Times New Roman"/>
              <a:cs typeface="Times New Roman"/>
            </a:endParaRPr>
          </a:p>
          <a:p>
            <a:pPr marL="536575" indent="-524510">
              <a:lnSpc>
                <a:spcPct val="100000"/>
              </a:lnSpc>
              <a:buFont typeface="Wingdings"/>
              <a:buChar char=""/>
              <a:tabLst>
                <a:tab pos="536575" algn="l"/>
                <a:tab pos="537210" algn="l"/>
              </a:tabLst>
            </a:pPr>
            <a:r>
              <a:rPr sz="2400" spc="-5" dirty="0">
                <a:latin typeface="Times New Roman"/>
                <a:cs typeface="Times New Roman"/>
              </a:rPr>
              <a:t>Analyse </a:t>
            </a:r>
            <a:r>
              <a:rPr sz="2400" dirty="0">
                <a:latin typeface="Times New Roman"/>
                <a:cs typeface="Times New Roman"/>
              </a:rPr>
              <a:t>and distil the experts'</a:t>
            </a:r>
            <a:r>
              <a:rPr sz="2400" spc="-95" dirty="0">
                <a:latin typeface="Times New Roman"/>
                <a:cs typeface="Times New Roman"/>
              </a:rPr>
              <a:t> </a:t>
            </a:r>
            <a:r>
              <a:rPr sz="2400" dirty="0">
                <a:latin typeface="Times New Roman"/>
                <a:cs typeface="Times New Roman"/>
              </a:rPr>
              <a:t>responses.</a:t>
            </a:r>
            <a:endParaRPr sz="2400">
              <a:latin typeface="Times New Roman"/>
              <a:cs typeface="Times New Roman"/>
            </a:endParaRPr>
          </a:p>
          <a:p>
            <a:pPr marL="553720" indent="-541020">
              <a:lnSpc>
                <a:spcPct val="100000"/>
              </a:lnSpc>
              <a:buFont typeface="Wingdings"/>
              <a:buChar char=""/>
              <a:tabLst>
                <a:tab pos="553085" algn="l"/>
                <a:tab pos="553720" algn="l"/>
                <a:tab pos="1419225" algn="l"/>
              </a:tabLst>
            </a:pPr>
            <a:r>
              <a:rPr sz="2400" dirty="0">
                <a:latin typeface="Times New Roman"/>
                <a:cs typeface="Times New Roman"/>
              </a:rPr>
              <a:t>Mail	</a:t>
            </a:r>
            <a:r>
              <a:rPr sz="2400" spc="-5" dirty="0">
                <a:latin typeface="Times New Roman"/>
                <a:cs typeface="Times New Roman"/>
              </a:rPr>
              <a:t>the</a:t>
            </a:r>
            <a:endParaRPr sz="2400">
              <a:latin typeface="Times New Roman"/>
              <a:cs typeface="Times New Roman"/>
            </a:endParaRPr>
          </a:p>
        </p:txBody>
      </p:sp>
      <p:sp>
        <p:nvSpPr>
          <p:cNvPr id="5" name="object 5"/>
          <p:cNvSpPr txBox="1"/>
          <p:nvPr/>
        </p:nvSpPr>
        <p:spPr>
          <a:xfrm>
            <a:off x="3974719" y="3726560"/>
            <a:ext cx="6080125" cy="391160"/>
          </a:xfrm>
          <a:prstGeom prst="rect">
            <a:avLst/>
          </a:prstGeom>
        </p:spPr>
        <p:txBody>
          <a:bodyPr vert="horz" wrap="square" lIns="0" tIns="12700" rIns="0" bIns="0" rtlCol="0">
            <a:spAutoFit/>
          </a:bodyPr>
          <a:lstStyle/>
          <a:p>
            <a:pPr marL="12700">
              <a:lnSpc>
                <a:spcPct val="100000"/>
              </a:lnSpc>
              <a:spcBef>
                <a:spcPts val="100"/>
              </a:spcBef>
              <a:tabLst>
                <a:tab pos="1774189" algn="l"/>
                <a:tab pos="2859405" algn="l"/>
                <a:tab pos="3401695" algn="l"/>
                <a:tab pos="4065270" algn="l"/>
                <a:tab pos="5168900" algn="l"/>
                <a:tab pos="5694680" algn="l"/>
              </a:tabLst>
            </a:pPr>
            <a:r>
              <a:rPr sz="2400" spc="-5" dirty="0">
                <a:latin typeface="Times New Roman"/>
                <a:cs typeface="Times New Roman"/>
              </a:rPr>
              <a:t>s</a:t>
            </a:r>
            <a:r>
              <a:rPr sz="2400" spc="5" dirty="0">
                <a:latin typeface="Times New Roman"/>
                <a:cs typeface="Times New Roman"/>
              </a:rPr>
              <a:t>u</a:t>
            </a:r>
            <a:r>
              <a:rPr sz="2400" spc="-10" dirty="0">
                <a:latin typeface="Times New Roman"/>
                <a:cs typeface="Times New Roman"/>
              </a:rPr>
              <a:t>m</a:t>
            </a:r>
            <a:r>
              <a:rPr sz="2400" spc="-20" dirty="0">
                <a:latin typeface="Times New Roman"/>
                <a:cs typeface="Times New Roman"/>
              </a:rPr>
              <a:t>m</a:t>
            </a:r>
            <a:r>
              <a:rPr sz="2400" dirty="0">
                <a:latin typeface="Times New Roman"/>
                <a:cs typeface="Times New Roman"/>
              </a:rPr>
              <a:t>ar</a:t>
            </a:r>
            <a:r>
              <a:rPr sz="2400" spc="5" dirty="0">
                <a:latin typeface="Times New Roman"/>
                <a:cs typeface="Times New Roman"/>
              </a:rPr>
              <a:t>i</a:t>
            </a:r>
            <a:r>
              <a:rPr sz="2400" spc="-15" dirty="0">
                <a:latin typeface="Times New Roman"/>
                <a:cs typeface="Times New Roman"/>
              </a:rPr>
              <a:t>s</a:t>
            </a:r>
            <a:r>
              <a:rPr sz="2400" dirty="0">
                <a:latin typeface="Times New Roman"/>
                <a:cs typeface="Times New Roman"/>
              </a:rPr>
              <a:t>ed	</a:t>
            </a:r>
            <a:r>
              <a:rPr sz="2400" spc="-5" dirty="0">
                <a:latin typeface="Times New Roman"/>
                <a:cs typeface="Times New Roman"/>
              </a:rPr>
              <a:t>re</a:t>
            </a:r>
            <a:r>
              <a:rPr sz="2400" dirty="0">
                <a:latin typeface="Times New Roman"/>
                <a:cs typeface="Times New Roman"/>
              </a:rPr>
              <a:t>s</a:t>
            </a:r>
            <a:r>
              <a:rPr sz="2400" spc="-15" dirty="0">
                <a:latin typeface="Times New Roman"/>
                <a:cs typeface="Times New Roman"/>
              </a:rPr>
              <a:t>u</a:t>
            </a:r>
            <a:r>
              <a:rPr sz="2400" dirty="0">
                <a:latin typeface="Times New Roman"/>
                <a:cs typeface="Times New Roman"/>
              </a:rPr>
              <a:t>l</a:t>
            </a:r>
            <a:r>
              <a:rPr sz="2400" spc="5" dirty="0">
                <a:latin typeface="Times New Roman"/>
                <a:cs typeface="Times New Roman"/>
              </a:rPr>
              <a:t>t</a:t>
            </a:r>
            <a:r>
              <a:rPr sz="2400" spc="-5" dirty="0">
                <a:latin typeface="Times New Roman"/>
                <a:cs typeface="Times New Roman"/>
              </a:rPr>
              <a:t>s</a:t>
            </a:r>
            <a:r>
              <a:rPr sz="2400" dirty="0">
                <a:latin typeface="Times New Roman"/>
                <a:cs typeface="Times New Roman"/>
              </a:rPr>
              <a:t>	of	the	</a:t>
            </a:r>
            <a:r>
              <a:rPr sz="2400" spc="-5" dirty="0">
                <a:latin typeface="Times New Roman"/>
                <a:cs typeface="Times New Roman"/>
              </a:rPr>
              <a:t>sur</a:t>
            </a:r>
            <a:r>
              <a:rPr sz="2400" dirty="0">
                <a:latin typeface="Times New Roman"/>
                <a:cs typeface="Times New Roman"/>
              </a:rPr>
              <a:t>vey	</a:t>
            </a:r>
            <a:r>
              <a:rPr sz="2400" spc="5" dirty="0">
                <a:latin typeface="Times New Roman"/>
                <a:cs typeface="Times New Roman"/>
              </a:rPr>
              <a:t>t</a:t>
            </a:r>
            <a:r>
              <a:rPr sz="2400" dirty="0">
                <a:latin typeface="Times New Roman"/>
                <a:cs typeface="Times New Roman"/>
              </a:rPr>
              <a:t>o	the</a:t>
            </a:r>
            <a:endParaRPr sz="2400">
              <a:latin typeface="Times New Roman"/>
              <a:cs typeface="Times New Roman"/>
            </a:endParaRPr>
          </a:p>
        </p:txBody>
      </p:sp>
      <p:sp>
        <p:nvSpPr>
          <p:cNvPr id="6" name="object 6"/>
          <p:cNvSpPr txBox="1"/>
          <p:nvPr/>
        </p:nvSpPr>
        <p:spPr>
          <a:xfrm>
            <a:off x="2473198" y="4092320"/>
            <a:ext cx="7582534" cy="391160"/>
          </a:xfrm>
          <a:prstGeom prst="rect">
            <a:avLst/>
          </a:prstGeom>
        </p:spPr>
        <p:txBody>
          <a:bodyPr vert="horz" wrap="square" lIns="0" tIns="12700" rIns="0" bIns="0" rtlCol="0">
            <a:spAutoFit/>
          </a:bodyPr>
          <a:lstStyle/>
          <a:p>
            <a:pPr marL="12700">
              <a:lnSpc>
                <a:spcPct val="100000"/>
              </a:lnSpc>
              <a:spcBef>
                <a:spcPts val="100"/>
              </a:spcBef>
              <a:tabLst>
                <a:tab pos="1093470" algn="l"/>
                <a:tab pos="1733550" algn="l"/>
                <a:tab pos="2813685" algn="l"/>
                <a:tab pos="3470910" algn="l"/>
                <a:tab pos="4196080" algn="l"/>
                <a:tab pos="5361305" algn="l"/>
                <a:tab pos="6136640" algn="l"/>
                <a:tab pos="6996430" algn="l"/>
                <a:tab pos="7433945" algn="l"/>
              </a:tabLst>
            </a:pPr>
            <a:r>
              <a:rPr sz="2400" spc="-5" dirty="0">
                <a:latin typeface="Times New Roman"/>
                <a:cs typeface="Times New Roman"/>
              </a:rPr>
              <a:t>experts	and	reque</a:t>
            </a:r>
            <a:r>
              <a:rPr sz="2400" spc="-15" dirty="0">
                <a:latin typeface="Times New Roman"/>
                <a:cs typeface="Times New Roman"/>
              </a:rPr>
              <a:t>s</a:t>
            </a:r>
            <a:r>
              <a:rPr sz="2400" spc="-5" dirty="0">
                <a:latin typeface="Times New Roman"/>
                <a:cs typeface="Times New Roman"/>
              </a:rPr>
              <a:t>t	t</a:t>
            </a:r>
            <a:r>
              <a:rPr sz="2400" spc="-15" dirty="0">
                <a:latin typeface="Times New Roman"/>
                <a:cs typeface="Times New Roman"/>
              </a:rPr>
              <a:t>h</a:t>
            </a:r>
            <a:r>
              <a:rPr sz="2400" spc="-5" dirty="0">
                <a:latin typeface="Times New Roman"/>
                <a:cs typeface="Times New Roman"/>
              </a:rPr>
              <a:t>at	t</a:t>
            </a:r>
            <a:r>
              <a:rPr sz="2400" spc="-15" dirty="0">
                <a:latin typeface="Times New Roman"/>
                <a:cs typeface="Times New Roman"/>
              </a:rPr>
              <a:t>h</a:t>
            </a:r>
            <a:r>
              <a:rPr sz="2400" spc="-5" dirty="0">
                <a:latin typeface="Times New Roman"/>
                <a:cs typeface="Times New Roman"/>
              </a:rPr>
              <a:t>ey	re</a:t>
            </a:r>
            <a:r>
              <a:rPr sz="2400" spc="-20" dirty="0">
                <a:latin typeface="Times New Roman"/>
                <a:cs typeface="Times New Roman"/>
              </a:rPr>
              <a:t>s</a:t>
            </a:r>
            <a:r>
              <a:rPr sz="2400" spc="-5" dirty="0">
                <a:latin typeface="Times New Roman"/>
                <a:cs typeface="Times New Roman"/>
              </a:rPr>
              <a:t>pond	once	ag</a:t>
            </a:r>
            <a:r>
              <a:rPr sz="2400" spc="-15" dirty="0">
                <a:latin typeface="Times New Roman"/>
                <a:cs typeface="Times New Roman"/>
              </a:rPr>
              <a:t>a</a:t>
            </a:r>
            <a:r>
              <a:rPr sz="2400" spc="-5" dirty="0">
                <a:latin typeface="Times New Roman"/>
                <a:cs typeface="Times New Roman"/>
              </a:rPr>
              <a:t>in	</a:t>
            </a:r>
            <a:r>
              <a:rPr sz="2400" spc="5" dirty="0">
                <a:latin typeface="Times New Roman"/>
                <a:cs typeface="Times New Roman"/>
              </a:rPr>
              <a:t>t</a:t>
            </a:r>
            <a:r>
              <a:rPr sz="2400" spc="-5" dirty="0">
                <a:latin typeface="Times New Roman"/>
                <a:cs typeface="Times New Roman"/>
              </a:rPr>
              <a:t>o	a</a:t>
            </a:r>
            <a:endParaRPr sz="2400">
              <a:latin typeface="Times New Roman"/>
              <a:cs typeface="Times New Roman"/>
            </a:endParaRPr>
          </a:p>
        </p:txBody>
      </p:sp>
      <p:sp>
        <p:nvSpPr>
          <p:cNvPr id="7" name="object 7"/>
          <p:cNvSpPr txBox="1"/>
          <p:nvPr/>
        </p:nvSpPr>
        <p:spPr>
          <a:xfrm>
            <a:off x="1907794" y="4457776"/>
            <a:ext cx="6877684" cy="758190"/>
          </a:xfrm>
          <a:prstGeom prst="rect">
            <a:avLst/>
          </a:prstGeom>
        </p:spPr>
        <p:txBody>
          <a:bodyPr vert="horz" wrap="square" lIns="0" tIns="12700" rIns="0" bIns="0" rtlCol="0">
            <a:spAutoFit/>
          </a:bodyPr>
          <a:lstStyle/>
          <a:p>
            <a:pPr marL="577850">
              <a:lnSpc>
                <a:spcPct val="100000"/>
              </a:lnSpc>
              <a:spcBef>
                <a:spcPts val="100"/>
              </a:spcBef>
            </a:pPr>
            <a:r>
              <a:rPr sz="2400" dirty="0">
                <a:latin typeface="Times New Roman"/>
                <a:cs typeface="Times New Roman"/>
              </a:rPr>
              <a:t>questionnaire.</a:t>
            </a:r>
            <a:endParaRPr sz="2400">
              <a:latin typeface="Times New Roman"/>
              <a:cs typeface="Times New Roman"/>
            </a:endParaRPr>
          </a:p>
          <a:p>
            <a:pPr marL="577850" indent="-565785">
              <a:lnSpc>
                <a:spcPct val="100000"/>
              </a:lnSpc>
              <a:spcBef>
                <a:spcPts val="5"/>
              </a:spcBef>
              <a:buFont typeface="Wingdings"/>
              <a:buChar char=""/>
              <a:tabLst>
                <a:tab pos="577850" algn="l"/>
                <a:tab pos="578485" algn="l"/>
              </a:tabLst>
            </a:pPr>
            <a:r>
              <a:rPr sz="2400" dirty="0">
                <a:latin typeface="Times New Roman"/>
                <a:cs typeface="Times New Roman"/>
              </a:rPr>
              <a:t>If one </a:t>
            </a:r>
            <a:r>
              <a:rPr sz="2400" spc="-5" dirty="0">
                <a:latin typeface="Times New Roman"/>
                <a:cs typeface="Times New Roman"/>
              </a:rPr>
              <a:t>expert's </a:t>
            </a:r>
            <a:r>
              <a:rPr sz="2400" dirty="0">
                <a:latin typeface="Times New Roman"/>
                <a:cs typeface="Times New Roman"/>
              </a:rPr>
              <a:t>opinion sharply </a:t>
            </a:r>
            <a:r>
              <a:rPr sz="2400" spc="-10" dirty="0">
                <a:latin typeface="Times New Roman"/>
                <a:cs typeface="Times New Roman"/>
              </a:rPr>
              <a:t>differs </a:t>
            </a:r>
            <a:r>
              <a:rPr sz="2400" dirty="0">
                <a:latin typeface="Times New Roman"/>
                <a:cs typeface="Times New Roman"/>
              </a:rPr>
              <a:t>from the</a:t>
            </a:r>
            <a:r>
              <a:rPr sz="2400" spc="-65" dirty="0">
                <a:latin typeface="Times New Roman"/>
                <a:cs typeface="Times New Roman"/>
              </a:rPr>
              <a:t> </a:t>
            </a:r>
            <a:r>
              <a:rPr sz="2400" dirty="0">
                <a:latin typeface="Times New Roman"/>
                <a:cs typeface="Times New Roman"/>
              </a:rPr>
              <a:t>rest,</a:t>
            </a:r>
            <a:endParaRPr sz="2400">
              <a:latin typeface="Times New Roman"/>
              <a:cs typeface="Times New Roman"/>
            </a:endParaRPr>
          </a:p>
        </p:txBody>
      </p:sp>
      <p:sp>
        <p:nvSpPr>
          <p:cNvPr id="8" name="object 8"/>
          <p:cNvSpPr txBox="1"/>
          <p:nvPr/>
        </p:nvSpPr>
        <p:spPr>
          <a:xfrm>
            <a:off x="9224009" y="4824221"/>
            <a:ext cx="833119" cy="391160"/>
          </a:xfrm>
          <a:prstGeom prst="rect">
            <a:avLst/>
          </a:prstGeom>
        </p:spPr>
        <p:txBody>
          <a:bodyPr vert="horz" wrap="square" lIns="0" tIns="12700" rIns="0" bIns="0" rtlCol="0">
            <a:spAutoFit/>
          </a:bodyPr>
          <a:lstStyle/>
          <a:p>
            <a:pPr marL="12700">
              <a:lnSpc>
                <a:spcPct val="100000"/>
              </a:lnSpc>
              <a:spcBef>
                <a:spcPts val="100"/>
              </a:spcBef>
              <a:tabLst>
                <a:tab pos="565785" algn="l"/>
              </a:tabLst>
            </a:pPr>
            <a:r>
              <a:rPr sz="2400" dirty="0">
                <a:latin typeface="Times New Roman"/>
                <a:cs typeface="Times New Roman"/>
              </a:rPr>
              <a:t>he	or</a:t>
            </a:r>
            <a:endParaRPr sz="2400">
              <a:latin typeface="Times New Roman"/>
              <a:cs typeface="Times New Roman"/>
            </a:endParaRPr>
          </a:p>
        </p:txBody>
      </p:sp>
      <p:sp>
        <p:nvSpPr>
          <p:cNvPr id="9" name="object 9"/>
          <p:cNvSpPr txBox="1"/>
          <p:nvPr/>
        </p:nvSpPr>
        <p:spPr>
          <a:xfrm>
            <a:off x="8309609" y="5555691"/>
            <a:ext cx="906144" cy="391160"/>
          </a:xfrm>
          <a:prstGeom prst="rect">
            <a:avLst/>
          </a:prstGeom>
        </p:spPr>
        <p:txBody>
          <a:bodyPr vert="horz" wrap="square" lIns="0" tIns="12700" rIns="0" bIns="0" rtlCol="0">
            <a:spAutoFit/>
          </a:bodyPr>
          <a:lstStyle/>
          <a:p>
            <a:pPr marL="12700">
              <a:lnSpc>
                <a:spcPct val="100000"/>
              </a:lnSpc>
              <a:spcBef>
                <a:spcPts val="100"/>
              </a:spcBef>
            </a:pPr>
            <a:r>
              <a:rPr sz="2400" spc="-5" dirty="0">
                <a:latin typeface="Times New Roman"/>
                <a:cs typeface="Times New Roman"/>
              </a:rPr>
              <a:t>usually</a:t>
            </a:r>
            <a:endParaRPr sz="2400">
              <a:latin typeface="Times New Roman"/>
              <a:cs typeface="Times New Roman"/>
            </a:endParaRPr>
          </a:p>
        </p:txBody>
      </p:sp>
      <p:sp>
        <p:nvSpPr>
          <p:cNvPr id="10" name="object 10"/>
          <p:cNvSpPr txBox="1"/>
          <p:nvPr/>
        </p:nvSpPr>
        <p:spPr>
          <a:xfrm>
            <a:off x="1907794" y="5189982"/>
            <a:ext cx="6046470" cy="1120820"/>
          </a:xfrm>
          <a:prstGeom prst="rect">
            <a:avLst/>
          </a:prstGeom>
        </p:spPr>
        <p:txBody>
          <a:bodyPr vert="horz" wrap="square" lIns="0" tIns="12700" rIns="0" bIns="0" rtlCol="0">
            <a:spAutoFit/>
          </a:bodyPr>
          <a:lstStyle/>
          <a:p>
            <a:pPr marL="12700">
              <a:lnSpc>
                <a:spcPct val="100000"/>
              </a:lnSpc>
              <a:spcBef>
                <a:spcPts val="100"/>
              </a:spcBef>
            </a:pPr>
            <a:r>
              <a:rPr sz="2400" spc="-5" dirty="0">
                <a:latin typeface="Times New Roman"/>
                <a:cs typeface="Times New Roman"/>
              </a:rPr>
              <a:t>she </a:t>
            </a:r>
            <a:r>
              <a:rPr sz="2400" spc="-10" dirty="0">
                <a:latin typeface="Times New Roman"/>
                <a:cs typeface="Times New Roman"/>
              </a:rPr>
              <a:t>may </a:t>
            </a:r>
            <a:r>
              <a:rPr sz="2400" dirty="0">
                <a:latin typeface="Times New Roman"/>
                <a:cs typeface="Times New Roman"/>
              </a:rPr>
              <a:t>be asked to provide a</a:t>
            </a:r>
            <a:r>
              <a:rPr sz="2400" spc="-35" dirty="0">
                <a:latin typeface="Times New Roman"/>
                <a:cs typeface="Times New Roman"/>
              </a:rPr>
              <a:t> </a:t>
            </a:r>
            <a:r>
              <a:rPr sz="2400" dirty="0">
                <a:latin typeface="Times New Roman"/>
                <a:cs typeface="Times New Roman"/>
              </a:rPr>
              <a:t>rationale.</a:t>
            </a:r>
          </a:p>
          <a:p>
            <a:pPr marL="528955" marR="5080" indent="-516890">
              <a:lnSpc>
                <a:spcPct val="100000"/>
              </a:lnSpc>
              <a:buFont typeface="Wingdings"/>
              <a:buChar char=""/>
              <a:tabLst>
                <a:tab pos="577850" algn="l"/>
                <a:tab pos="578485" algn="l"/>
              </a:tabLst>
            </a:pPr>
            <a:r>
              <a:rPr dirty="0"/>
              <a:t>	</a:t>
            </a:r>
            <a:r>
              <a:rPr sz="2400" spc="-5" dirty="0">
                <a:latin typeface="Times New Roman"/>
                <a:cs typeface="Times New Roman"/>
              </a:rPr>
              <a:t>process </a:t>
            </a:r>
            <a:r>
              <a:rPr sz="2400" dirty="0">
                <a:latin typeface="Times New Roman"/>
                <a:cs typeface="Times New Roman"/>
              </a:rPr>
              <a:t>is repeated several </a:t>
            </a:r>
            <a:r>
              <a:rPr sz="2400" spc="-5" dirty="0">
                <a:latin typeface="Times New Roman"/>
                <a:cs typeface="Times New Roman"/>
              </a:rPr>
              <a:t>times, </a:t>
            </a:r>
            <a:r>
              <a:rPr sz="2400" dirty="0">
                <a:latin typeface="Times New Roman"/>
                <a:cs typeface="Times New Roman"/>
              </a:rPr>
              <a:t>the</a:t>
            </a:r>
            <a:r>
              <a:rPr sz="2400" spc="-90" dirty="0">
                <a:latin typeface="Times New Roman"/>
                <a:cs typeface="Times New Roman"/>
              </a:rPr>
              <a:t> </a:t>
            </a:r>
            <a:r>
              <a:rPr sz="2400" dirty="0">
                <a:latin typeface="Times New Roman"/>
                <a:cs typeface="Times New Roman"/>
              </a:rPr>
              <a:t>experts  achieve a</a:t>
            </a:r>
            <a:r>
              <a:rPr sz="2400" spc="-35" dirty="0">
                <a:latin typeface="Times New Roman"/>
                <a:cs typeface="Times New Roman"/>
              </a:rPr>
              <a:t> </a:t>
            </a:r>
            <a:r>
              <a:rPr sz="2400" dirty="0">
                <a:latin typeface="Times New Roman"/>
                <a:cs typeface="Times New Roman"/>
              </a:rPr>
              <a:t>consensus</a:t>
            </a:r>
          </a:p>
        </p:txBody>
      </p:sp>
      <p:sp>
        <p:nvSpPr>
          <p:cNvPr id="11" name="Date Placeholder 10"/>
          <p:cNvSpPr>
            <a:spLocks noGrp="1"/>
          </p:cNvSpPr>
          <p:nvPr>
            <p:ph type="dt" sz="half" idx="10"/>
          </p:nvPr>
        </p:nvSpPr>
        <p:spPr/>
        <p:txBody>
          <a:bodyPr/>
          <a:lstStyle/>
          <a:p>
            <a:r>
              <a:rPr lang="en-US" smtClean="0"/>
              <a:t>POM, Unit 2</a:t>
            </a:r>
            <a:endParaRPr lang="en-US" dirty="0"/>
          </a:p>
        </p:txBody>
      </p:sp>
      <p:sp>
        <p:nvSpPr>
          <p:cNvPr id="12" name="Footer Placeholder 11"/>
          <p:cNvSpPr>
            <a:spLocks noGrp="1"/>
          </p:cNvSpPr>
          <p:nvPr>
            <p:ph type="ftr" sz="quarter" idx="11"/>
          </p:nvPr>
        </p:nvSpPr>
        <p:spPr/>
        <p:txBody>
          <a:bodyPr/>
          <a:lstStyle/>
          <a:p>
            <a:r>
              <a:rPr lang="en-US" smtClean="0"/>
              <a:t>Dr.Rupal Shroff - TCSC</a:t>
            </a:r>
            <a:endParaRPr lang="en-US" dirty="0"/>
          </a:p>
        </p:txBody>
      </p:sp>
      <p:sp>
        <p:nvSpPr>
          <p:cNvPr id="13" name="Slide Number Placeholder 12"/>
          <p:cNvSpPr>
            <a:spLocks noGrp="1"/>
          </p:cNvSpPr>
          <p:nvPr>
            <p:ph type="sldNum" sz="quarter" idx="12"/>
          </p:nvPr>
        </p:nvSpPr>
        <p:spPr/>
        <p:txBody>
          <a:bodyPr/>
          <a:lstStyle/>
          <a:p>
            <a:fld id="{330EA680-D336-4FF7-8B7A-9848BB0A1C32}" type="slidenum">
              <a:rPr lang="en-US" smtClean="0"/>
              <a:t>90</a:t>
            </a:fld>
            <a:endParaRPr lang="en-US" dirty="0"/>
          </a:p>
        </p:txBody>
      </p:sp>
    </p:spTree>
    <p:extLst>
      <p:ext uri="{BB962C8B-B14F-4D97-AF65-F5344CB8AC3E}">
        <p14:creationId xmlns:p14="http://schemas.microsoft.com/office/powerpoint/2010/main" val="41551333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E1271DF-2A81-48DB-8990-18034535C86B}"/>
              </a:ext>
            </a:extLst>
          </p:cNvPr>
          <p:cNvSpPr>
            <a:spLocks noGrp="1"/>
          </p:cNvSpPr>
          <p:nvPr>
            <p:ph type="title"/>
          </p:nvPr>
        </p:nvSpPr>
        <p:spPr/>
        <p:txBody>
          <a:bodyPr/>
          <a:lstStyle/>
          <a:p>
            <a:r>
              <a:rPr lang="en-IN" dirty="0"/>
              <a:t>QUALITY CIRCLE</a:t>
            </a:r>
          </a:p>
        </p:txBody>
      </p:sp>
      <p:sp>
        <p:nvSpPr>
          <p:cNvPr id="3" name="Content Placeholder 2">
            <a:extLst>
              <a:ext uri="{FF2B5EF4-FFF2-40B4-BE49-F238E27FC236}">
                <a16:creationId xmlns="" xmlns:a16="http://schemas.microsoft.com/office/drawing/2014/main" id="{F45186DF-A589-4134-AB37-FB70EF2DDCAB}"/>
              </a:ext>
            </a:extLst>
          </p:cNvPr>
          <p:cNvSpPr>
            <a:spLocks noGrp="1"/>
          </p:cNvSpPr>
          <p:nvPr>
            <p:ph idx="1"/>
          </p:nvPr>
        </p:nvSpPr>
        <p:spPr/>
        <p:txBody>
          <a:bodyPr/>
          <a:lstStyle/>
          <a:p>
            <a:r>
              <a:rPr lang="en-IN" dirty="0"/>
              <a:t>Ishikawa Kaoru popularised the concept of Quality circle in Japan in 1960.</a:t>
            </a:r>
          </a:p>
          <a:p>
            <a:r>
              <a:rPr lang="en-IN" dirty="0"/>
              <a:t>It is a small group of employees from the same work area or department that volunteers to meet regularly in order to identify, analyse and solve problem. </a:t>
            </a:r>
          </a:p>
        </p:txBody>
      </p:sp>
      <p:pic>
        <p:nvPicPr>
          <p:cNvPr id="5" name="Picture 4">
            <a:extLst>
              <a:ext uri="{FF2B5EF4-FFF2-40B4-BE49-F238E27FC236}">
                <a16:creationId xmlns="" xmlns:a16="http://schemas.microsoft.com/office/drawing/2014/main" id="{96706C76-E0C8-409E-AE2D-7753A9D0A346}"/>
              </a:ext>
            </a:extLst>
          </p:cNvPr>
          <p:cNvPicPr>
            <a:picLocks noChangeAspect="1"/>
          </p:cNvPicPr>
          <p:nvPr/>
        </p:nvPicPr>
        <p:blipFill>
          <a:blip r:embed="rId2"/>
          <a:stretch>
            <a:fillRect/>
          </a:stretch>
        </p:blipFill>
        <p:spPr>
          <a:xfrm>
            <a:off x="3858866" y="3604591"/>
            <a:ext cx="4079185" cy="3253409"/>
          </a:xfrm>
          <a:prstGeom prst="rect">
            <a:avLst/>
          </a:prstGeom>
        </p:spPr>
      </p:pic>
      <p:sp>
        <p:nvSpPr>
          <p:cNvPr id="4" name="Date Placeholder 3"/>
          <p:cNvSpPr>
            <a:spLocks noGrp="1"/>
          </p:cNvSpPr>
          <p:nvPr>
            <p:ph type="dt" sz="half" idx="10"/>
          </p:nvPr>
        </p:nvSpPr>
        <p:spPr/>
        <p:txBody>
          <a:bodyPr/>
          <a:lstStyle/>
          <a:p>
            <a:r>
              <a:rPr lang="en-US" smtClean="0"/>
              <a:t>POM, Unit 2</a:t>
            </a:r>
            <a:endParaRPr lang="en-US" dirty="0"/>
          </a:p>
        </p:txBody>
      </p:sp>
      <p:sp>
        <p:nvSpPr>
          <p:cNvPr id="6" name="Footer Placeholder 5"/>
          <p:cNvSpPr>
            <a:spLocks noGrp="1"/>
          </p:cNvSpPr>
          <p:nvPr>
            <p:ph type="ftr" sz="quarter" idx="11"/>
          </p:nvPr>
        </p:nvSpPr>
        <p:spPr/>
        <p:txBody>
          <a:bodyPr/>
          <a:lstStyle/>
          <a:p>
            <a:r>
              <a:rPr lang="en-US" smtClean="0"/>
              <a:t>Dr.Rupal Shroff - TCSC</a:t>
            </a:r>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91</a:t>
            </a:fld>
            <a:endParaRPr lang="en-US" dirty="0"/>
          </a:p>
        </p:txBody>
      </p:sp>
    </p:spTree>
    <p:extLst>
      <p:ext uri="{BB962C8B-B14F-4D97-AF65-F5344CB8AC3E}">
        <p14:creationId xmlns:p14="http://schemas.microsoft.com/office/powerpoint/2010/main" val="260084994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14F9E25-FE17-400D-BCCD-94DF2AD523D9}"/>
              </a:ext>
            </a:extLst>
          </p:cNvPr>
          <p:cNvSpPr>
            <a:spLocks noGrp="1"/>
          </p:cNvSpPr>
          <p:nvPr>
            <p:ph type="title"/>
          </p:nvPr>
        </p:nvSpPr>
        <p:spPr/>
        <p:txBody>
          <a:bodyPr/>
          <a:lstStyle/>
          <a:p>
            <a:endParaRPr lang="en-IN"/>
          </a:p>
        </p:txBody>
      </p:sp>
      <p:sp>
        <p:nvSpPr>
          <p:cNvPr id="6" name="Content Placeholder 5">
            <a:extLst>
              <a:ext uri="{FF2B5EF4-FFF2-40B4-BE49-F238E27FC236}">
                <a16:creationId xmlns="" xmlns:a16="http://schemas.microsoft.com/office/drawing/2014/main" id="{1FC1BBAE-4EBF-4795-AAF3-FD25409C94EA}"/>
              </a:ext>
            </a:extLst>
          </p:cNvPr>
          <p:cNvSpPr>
            <a:spLocks noGrp="1"/>
          </p:cNvSpPr>
          <p:nvPr>
            <p:ph idx="1"/>
          </p:nvPr>
        </p:nvSpPr>
        <p:spPr/>
        <p:txBody>
          <a:bodyPr/>
          <a:lstStyle/>
          <a:p>
            <a:endParaRPr lang="en-IN"/>
          </a:p>
        </p:txBody>
      </p:sp>
      <p:pic>
        <p:nvPicPr>
          <p:cNvPr id="6148" name="Picture 4" descr="nominal group&#10;technique&#10;identify&#10;the issue&#10;each&#10;member&#10;presents their&#10;solution&#10;eliminate&#10;duplicates&#10;discuss&#10;each idea&#10;as a...">
            <a:extLst>
              <a:ext uri="{FF2B5EF4-FFF2-40B4-BE49-F238E27FC236}">
                <a16:creationId xmlns="" xmlns:a16="http://schemas.microsoft.com/office/drawing/2014/main" id="{424645C9-8500-479E-9956-9DF727DB71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7999"/>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p:cNvSpPr>
            <a:spLocks noGrp="1"/>
          </p:cNvSpPr>
          <p:nvPr>
            <p:ph type="dt" sz="half" idx="10"/>
          </p:nvPr>
        </p:nvSpPr>
        <p:spPr/>
        <p:txBody>
          <a:bodyPr/>
          <a:lstStyle/>
          <a:p>
            <a:r>
              <a:rPr lang="en-US" smtClean="0"/>
              <a:t>POM, Unit 2</a:t>
            </a:r>
            <a:endParaRPr lang="en-US" dirty="0"/>
          </a:p>
        </p:txBody>
      </p:sp>
      <p:sp>
        <p:nvSpPr>
          <p:cNvPr id="4" name="Footer Placeholder 3"/>
          <p:cNvSpPr>
            <a:spLocks noGrp="1"/>
          </p:cNvSpPr>
          <p:nvPr>
            <p:ph type="ftr" sz="quarter" idx="11"/>
          </p:nvPr>
        </p:nvSpPr>
        <p:spPr/>
        <p:txBody>
          <a:bodyPr/>
          <a:lstStyle/>
          <a:p>
            <a:r>
              <a:rPr lang="en-US" smtClean="0"/>
              <a:t>Dr.Rupal Shroff - TCSC</a:t>
            </a:r>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92</a:t>
            </a:fld>
            <a:endParaRPr lang="en-US" dirty="0"/>
          </a:p>
        </p:txBody>
      </p:sp>
    </p:spTree>
    <p:extLst>
      <p:ext uri="{BB962C8B-B14F-4D97-AF65-F5344CB8AC3E}">
        <p14:creationId xmlns:p14="http://schemas.microsoft.com/office/powerpoint/2010/main" val="348206677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7E4D161-9DFE-40F9-AC5C-8F37F1F983B5}"/>
              </a:ext>
            </a:extLst>
          </p:cNvPr>
          <p:cNvSpPr>
            <a:spLocks noGrp="1"/>
          </p:cNvSpPr>
          <p:nvPr>
            <p:ph type="title"/>
          </p:nvPr>
        </p:nvSpPr>
        <p:spPr/>
        <p:txBody>
          <a:bodyPr/>
          <a:lstStyle/>
          <a:p>
            <a:r>
              <a:rPr lang="en-IN" dirty="0"/>
              <a:t>NOMINAL GROUP TECHNIQUE</a:t>
            </a:r>
          </a:p>
        </p:txBody>
      </p:sp>
      <p:sp>
        <p:nvSpPr>
          <p:cNvPr id="3" name="Content Placeholder 2">
            <a:extLst>
              <a:ext uri="{FF2B5EF4-FFF2-40B4-BE49-F238E27FC236}">
                <a16:creationId xmlns="" xmlns:a16="http://schemas.microsoft.com/office/drawing/2014/main" id="{6140F082-E99A-4EA1-827E-2A8885E615CE}"/>
              </a:ext>
            </a:extLst>
          </p:cNvPr>
          <p:cNvSpPr>
            <a:spLocks noGrp="1"/>
          </p:cNvSpPr>
          <p:nvPr>
            <p:ph idx="1"/>
          </p:nvPr>
        </p:nvSpPr>
        <p:spPr/>
        <p:txBody>
          <a:bodyPr>
            <a:normAutofit/>
          </a:bodyPr>
          <a:lstStyle/>
          <a:p>
            <a:r>
              <a:rPr lang="en-IN" sz="3200" dirty="0"/>
              <a:t>In NGT, the group members think independently.</a:t>
            </a:r>
          </a:p>
          <a:p>
            <a:r>
              <a:rPr lang="en-IN" sz="3200" dirty="0"/>
              <a:t>Each person comes with their own idea independently.</a:t>
            </a:r>
          </a:p>
          <a:p>
            <a:r>
              <a:rPr lang="en-IN" sz="3200" dirty="0"/>
              <a:t>There are no initial interaction between group members.</a:t>
            </a:r>
          </a:p>
          <a:p>
            <a:r>
              <a:rPr lang="en-IN" sz="3200" dirty="0"/>
              <a:t>The interaction takes place when the ideas are presented by each and every members of  group.</a:t>
            </a: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93</a:t>
            </a:fld>
            <a:endParaRPr lang="en-US" dirty="0"/>
          </a:p>
        </p:txBody>
      </p:sp>
    </p:spTree>
    <p:extLst>
      <p:ext uri="{BB962C8B-B14F-4D97-AF65-F5344CB8AC3E}">
        <p14:creationId xmlns:p14="http://schemas.microsoft.com/office/powerpoint/2010/main" val="268267960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2BD1E6B1-AE3E-429F-A177-DC0E46B9BAE3}"/>
              </a:ext>
            </a:extLst>
          </p:cNvPr>
          <p:cNvSpPr txBox="1"/>
          <p:nvPr/>
        </p:nvSpPr>
        <p:spPr>
          <a:xfrm>
            <a:off x="106017" y="181957"/>
            <a:ext cx="12192000" cy="6494085"/>
          </a:xfrm>
          <a:prstGeom prst="rect">
            <a:avLst/>
          </a:prstGeom>
          <a:noFill/>
        </p:spPr>
        <p:txBody>
          <a:bodyPr wrap="square">
            <a:spAutoFit/>
          </a:bodyPr>
          <a:lstStyle/>
          <a:p>
            <a:pPr algn="ctr"/>
            <a:r>
              <a:rPr lang="en-IN" sz="2800" b="1" i="0" dirty="0">
                <a:solidFill>
                  <a:srgbClr val="446787"/>
                </a:solidFill>
                <a:effectLst/>
                <a:latin typeface="Droid Sans"/>
              </a:rPr>
              <a:t>The Keys To Making a Good Decision</a:t>
            </a:r>
          </a:p>
          <a:p>
            <a:pPr algn="ctr"/>
            <a:endParaRPr lang="en-IN" sz="2800" b="1" i="0" dirty="0">
              <a:solidFill>
                <a:srgbClr val="446787"/>
              </a:solidFill>
              <a:effectLst/>
              <a:latin typeface="Droid Sans"/>
            </a:endParaRPr>
          </a:p>
          <a:p>
            <a:pPr algn="l">
              <a:buFont typeface="+mj-lt"/>
              <a:buAutoNum type="arabicPeriod"/>
            </a:pPr>
            <a:r>
              <a:rPr lang="en-IN" sz="2400" b="0" i="0" dirty="0">
                <a:solidFill>
                  <a:srgbClr val="222222"/>
                </a:solidFill>
                <a:effectLst/>
                <a:latin typeface="Droid Sans"/>
              </a:rPr>
              <a:t>Identify the decision to be made as well as the objectives or outcome you want to achieve.</a:t>
            </a:r>
          </a:p>
          <a:p>
            <a:pPr algn="l">
              <a:buFont typeface="+mj-lt"/>
              <a:buAutoNum type="arabicPeriod"/>
            </a:pPr>
            <a:r>
              <a:rPr lang="en-IN" sz="2400" b="0" i="0" dirty="0">
                <a:solidFill>
                  <a:srgbClr val="222222"/>
                </a:solidFill>
                <a:effectLst/>
                <a:latin typeface="Droid Sans"/>
              </a:rPr>
              <a:t>Do your homework. Gather as many facts and as much information you can to assess your options.</a:t>
            </a:r>
          </a:p>
          <a:p>
            <a:pPr algn="l">
              <a:buFont typeface="+mj-lt"/>
              <a:buAutoNum type="arabicPeriod"/>
            </a:pPr>
            <a:r>
              <a:rPr lang="en-IN" sz="2400" b="0" i="0" dirty="0">
                <a:solidFill>
                  <a:srgbClr val="222222"/>
                </a:solidFill>
                <a:effectLst/>
                <a:latin typeface="Droid Sans"/>
              </a:rPr>
              <a:t>Brainstorm and come up with several possible choices. Determine if the options are compatible with your values, interests and abilities.</a:t>
            </a:r>
          </a:p>
          <a:p>
            <a:pPr algn="l">
              <a:buFont typeface="+mj-lt"/>
              <a:buAutoNum type="arabicPeriod"/>
            </a:pPr>
            <a:r>
              <a:rPr lang="en-IN" sz="2400" b="0" i="0" dirty="0">
                <a:solidFill>
                  <a:srgbClr val="222222"/>
                </a:solidFill>
                <a:effectLst/>
                <a:latin typeface="Droid Sans"/>
              </a:rPr>
              <a:t>Weigh the probabilities or possible outcomes. In other words, what's the worst that can happen? What will happen if I do A, B or C and can I live with the consequences?</a:t>
            </a:r>
          </a:p>
          <a:p>
            <a:pPr algn="l">
              <a:buFont typeface="+mj-lt"/>
              <a:buAutoNum type="arabicPeriod"/>
            </a:pPr>
            <a:r>
              <a:rPr lang="en-IN" sz="2400" dirty="0">
                <a:solidFill>
                  <a:srgbClr val="222222"/>
                </a:solidFill>
                <a:latin typeface="Droid Sans"/>
              </a:rPr>
              <a:t> </a:t>
            </a:r>
            <a:r>
              <a:rPr lang="en-IN" sz="2400" b="0" i="0" dirty="0">
                <a:solidFill>
                  <a:srgbClr val="222222"/>
                </a:solidFill>
                <a:effectLst/>
                <a:latin typeface="Droid Sans"/>
              </a:rPr>
              <a:t>Make a list of the pros and cons. Prioritize which considerations are very important to you, and which are less so. Sometimes when you match the pros against the cons you may find them dramatically lopsided.</a:t>
            </a:r>
          </a:p>
          <a:p>
            <a:pPr algn="l">
              <a:buFont typeface="+mj-lt"/>
              <a:buAutoNum type="arabicPeriod"/>
            </a:pPr>
            <a:r>
              <a:rPr lang="en-IN" sz="2400" dirty="0">
                <a:solidFill>
                  <a:srgbClr val="222222"/>
                </a:solidFill>
                <a:latin typeface="Droid Sans"/>
              </a:rPr>
              <a:t> </a:t>
            </a:r>
            <a:r>
              <a:rPr lang="en-IN" sz="2400" b="0" i="0" dirty="0">
                <a:solidFill>
                  <a:srgbClr val="222222"/>
                </a:solidFill>
                <a:effectLst/>
                <a:latin typeface="Droid Sans"/>
              </a:rPr>
              <a:t>Solicit opinions and obtain feedback from those you trust or have had a similar situation to contend with. There may be some aspects you haven't thought about.</a:t>
            </a:r>
          </a:p>
          <a:p>
            <a:pPr algn="l">
              <a:buFont typeface="+mj-lt"/>
              <a:buAutoNum type="arabicPeriod"/>
            </a:pPr>
            <a:r>
              <a:rPr lang="en-IN" sz="2400" b="0" i="0" dirty="0">
                <a:solidFill>
                  <a:srgbClr val="222222"/>
                </a:solidFill>
                <a:effectLst/>
                <a:latin typeface="Droid Sans"/>
              </a:rPr>
              <a:t>Make the decision and monitor your results. Make sure you obtain the desired outcome. </a:t>
            </a:r>
          </a:p>
        </p:txBody>
      </p:sp>
      <p:sp>
        <p:nvSpPr>
          <p:cNvPr id="2" name="Date Placeholder 1"/>
          <p:cNvSpPr>
            <a:spLocks noGrp="1"/>
          </p:cNvSpPr>
          <p:nvPr>
            <p:ph type="dt" sz="half" idx="10"/>
          </p:nvPr>
        </p:nvSpPr>
        <p:spPr/>
        <p:txBody>
          <a:bodyPr/>
          <a:lstStyle/>
          <a:p>
            <a:r>
              <a:rPr lang="en-US" smtClean="0"/>
              <a:t>POM, Unit 2</a:t>
            </a:r>
            <a:endParaRPr lang="en-US" dirty="0"/>
          </a:p>
        </p:txBody>
      </p:sp>
      <p:sp>
        <p:nvSpPr>
          <p:cNvPr id="4" name="Footer Placeholder 3"/>
          <p:cNvSpPr>
            <a:spLocks noGrp="1"/>
          </p:cNvSpPr>
          <p:nvPr>
            <p:ph type="ftr" sz="quarter" idx="11"/>
          </p:nvPr>
        </p:nvSpPr>
        <p:spPr/>
        <p:txBody>
          <a:bodyPr/>
          <a:lstStyle/>
          <a:p>
            <a:r>
              <a:rPr lang="en-US" smtClean="0"/>
              <a:t>Dr.Rupal Shroff - TCSC</a:t>
            </a:r>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94</a:t>
            </a:fld>
            <a:endParaRPr lang="en-US" dirty="0"/>
          </a:p>
        </p:txBody>
      </p:sp>
    </p:spTree>
    <p:extLst>
      <p:ext uri="{BB962C8B-B14F-4D97-AF65-F5344CB8AC3E}">
        <p14:creationId xmlns:p14="http://schemas.microsoft.com/office/powerpoint/2010/main" val="157658399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 xmlns:a16="http://schemas.microsoft.com/office/drawing/2014/main" id="{19B6E5C4-90F2-47B9-9AC5-66E0DF333117}"/>
              </a:ext>
            </a:extLst>
          </p:cNvPr>
          <p:cNvGraphicFramePr/>
          <p:nvPr>
            <p:extLst>
              <p:ext uri="{D42A27DB-BD31-4B8C-83A1-F6EECF244321}">
                <p14:modId xmlns:p14="http://schemas.microsoft.com/office/powerpoint/2010/main" val="3156032496"/>
              </p:ext>
            </p:extLst>
          </p:nvPr>
        </p:nvGraphicFramePr>
        <p:xfrm>
          <a:off x="4064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a:extLst>
              <a:ext uri="{FF2B5EF4-FFF2-40B4-BE49-F238E27FC236}">
                <a16:creationId xmlns="" xmlns:a16="http://schemas.microsoft.com/office/drawing/2014/main" id="{5368C371-0D32-4ED8-8E6C-F1C09F58AE4F}"/>
              </a:ext>
            </a:extLst>
          </p:cNvPr>
          <p:cNvSpPr/>
          <p:nvPr/>
        </p:nvSpPr>
        <p:spPr>
          <a:xfrm>
            <a:off x="861391" y="719666"/>
            <a:ext cx="4412974" cy="17360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ESSENTIALS OF DECISION MAKING</a:t>
            </a:r>
          </a:p>
        </p:txBody>
      </p:sp>
      <p:sp>
        <p:nvSpPr>
          <p:cNvPr id="4" name="Date Placeholder 3"/>
          <p:cNvSpPr>
            <a:spLocks noGrp="1"/>
          </p:cNvSpPr>
          <p:nvPr>
            <p:ph type="dt" sz="half" idx="10"/>
          </p:nvPr>
        </p:nvSpPr>
        <p:spPr/>
        <p:txBody>
          <a:bodyPr/>
          <a:lstStyle/>
          <a:p>
            <a:r>
              <a:rPr lang="en-US" smtClean="0"/>
              <a:t>POM, Unit 2</a:t>
            </a:r>
            <a:endParaRPr lang="en-US" dirty="0"/>
          </a:p>
        </p:txBody>
      </p:sp>
      <p:sp>
        <p:nvSpPr>
          <p:cNvPr id="5" name="Footer Placeholder 4"/>
          <p:cNvSpPr>
            <a:spLocks noGrp="1"/>
          </p:cNvSpPr>
          <p:nvPr>
            <p:ph type="ftr" sz="quarter" idx="11"/>
          </p:nvPr>
        </p:nvSpPr>
        <p:spPr/>
        <p:txBody>
          <a:bodyPr/>
          <a:lstStyle/>
          <a:p>
            <a:r>
              <a:rPr lang="en-US" smtClean="0"/>
              <a:t>Dr.Rupal Shroff - TCSC</a:t>
            </a:r>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95</a:t>
            </a:fld>
            <a:endParaRPr lang="en-US" dirty="0"/>
          </a:p>
        </p:txBody>
      </p:sp>
    </p:spTree>
    <p:extLst>
      <p:ext uri="{BB962C8B-B14F-4D97-AF65-F5344CB8AC3E}">
        <p14:creationId xmlns:p14="http://schemas.microsoft.com/office/powerpoint/2010/main" val="188438564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 xmlns:a16="http://schemas.microsoft.com/office/drawing/2014/main" id="{EDB0C904-A259-43FD-BA61-D11A4B3CA882}"/>
              </a:ext>
            </a:extLst>
          </p:cNvPr>
          <p:cNvSpPr/>
          <p:nvPr/>
        </p:nvSpPr>
        <p:spPr>
          <a:xfrm>
            <a:off x="901147" y="291547"/>
            <a:ext cx="10177670" cy="9011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b="1" dirty="0"/>
              <a:t>IMPACT OF TECHNOLOGY ON DECISION MAKING</a:t>
            </a:r>
          </a:p>
        </p:txBody>
      </p:sp>
      <p:sp>
        <p:nvSpPr>
          <p:cNvPr id="3" name="TextBox 2">
            <a:extLst>
              <a:ext uri="{FF2B5EF4-FFF2-40B4-BE49-F238E27FC236}">
                <a16:creationId xmlns="" xmlns:a16="http://schemas.microsoft.com/office/drawing/2014/main" id="{3BAB1D3E-0010-42E2-AB25-B7D6F2A75394}"/>
              </a:ext>
            </a:extLst>
          </p:cNvPr>
          <p:cNvSpPr txBox="1"/>
          <p:nvPr/>
        </p:nvSpPr>
        <p:spPr>
          <a:xfrm>
            <a:off x="715618" y="2112854"/>
            <a:ext cx="5128591" cy="584775"/>
          </a:xfrm>
          <a:prstGeom prst="rect">
            <a:avLst/>
          </a:prstGeom>
          <a:noFill/>
        </p:spPr>
        <p:txBody>
          <a:bodyPr wrap="square" rtlCol="0">
            <a:spAutoFit/>
          </a:bodyPr>
          <a:lstStyle/>
          <a:p>
            <a:r>
              <a:rPr lang="en-IN" sz="3200" dirty="0"/>
              <a:t>Quick decision making</a:t>
            </a:r>
            <a:r>
              <a:rPr lang="en-IN" dirty="0"/>
              <a:t>.</a:t>
            </a:r>
          </a:p>
        </p:txBody>
      </p:sp>
      <p:pic>
        <p:nvPicPr>
          <p:cNvPr id="1026" name="Picture 2" descr="The Benefits of Quick Decision Making - Adam Fayed">
            <a:extLst>
              <a:ext uri="{FF2B5EF4-FFF2-40B4-BE49-F238E27FC236}">
                <a16:creationId xmlns="" xmlns:a16="http://schemas.microsoft.com/office/drawing/2014/main" id="{4D913FB7-6A12-4F58-A838-DAB188A2EC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6050" y="1574485"/>
            <a:ext cx="3244298" cy="16002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 xmlns:a16="http://schemas.microsoft.com/office/drawing/2014/main" id="{E7D0642B-3EE0-437E-83C3-3759057E31F8}"/>
              </a:ext>
            </a:extLst>
          </p:cNvPr>
          <p:cNvPicPr>
            <a:picLocks noChangeAspect="1"/>
          </p:cNvPicPr>
          <p:nvPr/>
        </p:nvPicPr>
        <p:blipFill>
          <a:blip r:embed="rId3"/>
          <a:stretch>
            <a:fillRect/>
          </a:stretch>
        </p:blipFill>
        <p:spPr>
          <a:xfrm>
            <a:off x="5085106" y="3429000"/>
            <a:ext cx="5728667" cy="3429000"/>
          </a:xfrm>
          <a:prstGeom prst="rect">
            <a:avLst/>
          </a:prstGeom>
        </p:spPr>
      </p:pic>
      <p:sp>
        <p:nvSpPr>
          <p:cNvPr id="5" name="Date Placeholder 4"/>
          <p:cNvSpPr>
            <a:spLocks noGrp="1"/>
          </p:cNvSpPr>
          <p:nvPr>
            <p:ph type="dt" sz="half" idx="10"/>
          </p:nvPr>
        </p:nvSpPr>
        <p:spPr/>
        <p:txBody>
          <a:bodyPr/>
          <a:lstStyle/>
          <a:p>
            <a:r>
              <a:rPr lang="en-US" smtClean="0"/>
              <a:t>POM, Unit 2</a:t>
            </a:r>
            <a:endParaRPr lang="en-US" dirty="0"/>
          </a:p>
        </p:txBody>
      </p:sp>
      <p:sp>
        <p:nvSpPr>
          <p:cNvPr id="6" name="Footer Placeholder 5"/>
          <p:cNvSpPr>
            <a:spLocks noGrp="1"/>
          </p:cNvSpPr>
          <p:nvPr>
            <p:ph type="ftr" sz="quarter" idx="11"/>
          </p:nvPr>
        </p:nvSpPr>
        <p:spPr/>
        <p:txBody>
          <a:bodyPr/>
          <a:lstStyle/>
          <a:p>
            <a:r>
              <a:rPr lang="en-US" smtClean="0"/>
              <a:t>Dr.Rupal Shroff - TCSC</a:t>
            </a:r>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96</a:t>
            </a:fld>
            <a:endParaRPr lang="en-US" dirty="0"/>
          </a:p>
        </p:txBody>
      </p:sp>
    </p:spTree>
    <p:extLst>
      <p:ext uri="{BB962C8B-B14F-4D97-AF65-F5344CB8AC3E}">
        <p14:creationId xmlns:p14="http://schemas.microsoft.com/office/powerpoint/2010/main" val="423612681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6B7723D7-D44D-4B51-B276-0408030D8348}"/>
              </a:ext>
            </a:extLst>
          </p:cNvPr>
          <p:cNvSpPr txBox="1"/>
          <p:nvPr/>
        </p:nvSpPr>
        <p:spPr>
          <a:xfrm>
            <a:off x="1842051" y="888760"/>
            <a:ext cx="8150087" cy="707886"/>
          </a:xfrm>
          <a:prstGeom prst="rect">
            <a:avLst/>
          </a:prstGeom>
          <a:noFill/>
        </p:spPr>
        <p:txBody>
          <a:bodyPr wrap="square">
            <a:spAutoFit/>
          </a:bodyPr>
          <a:lstStyle/>
          <a:p>
            <a:r>
              <a:rPr lang="en-IN" sz="4000" dirty="0"/>
              <a:t>Accuracy of decision making</a:t>
            </a:r>
          </a:p>
        </p:txBody>
      </p:sp>
      <p:pic>
        <p:nvPicPr>
          <p:cNvPr id="5" name="Picture 4" descr="DECISION MAKING PROCESS SIMPLIFIED | StartupMC">
            <a:extLst>
              <a:ext uri="{FF2B5EF4-FFF2-40B4-BE49-F238E27FC236}">
                <a16:creationId xmlns="" xmlns:a16="http://schemas.microsoft.com/office/drawing/2014/main" id="{54ACEAE2-95F1-4D99-AC70-C6A10D9E0A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2050" y="1876733"/>
            <a:ext cx="3528391" cy="19408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 xmlns:a16="http://schemas.microsoft.com/office/drawing/2014/main" id="{A180E3D2-412D-4F2B-8BA9-CE096D16EEB8}"/>
              </a:ext>
            </a:extLst>
          </p:cNvPr>
          <p:cNvPicPr>
            <a:picLocks noChangeAspect="1"/>
          </p:cNvPicPr>
          <p:nvPr/>
        </p:nvPicPr>
        <p:blipFill>
          <a:blip r:embed="rId3"/>
          <a:stretch>
            <a:fillRect/>
          </a:stretch>
        </p:blipFill>
        <p:spPr>
          <a:xfrm>
            <a:off x="427588" y="4349990"/>
            <a:ext cx="2828925" cy="1619250"/>
          </a:xfrm>
          <a:prstGeom prst="rect">
            <a:avLst/>
          </a:prstGeom>
        </p:spPr>
      </p:pic>
      <p:pic>
        <p:nvPicPr>
          <p:cNvPr id="2050" name="Picture 2" descr="Marketing Analytics &amp; Conversion | Marketing Land">
            <a:extLst>
              <a:ext uri="{FF2B5EF4-FFF2-40B4-BE49-F238E27FC236}">
                <a16:creationId xmlns="" xmlns:a16="http://schemas.microsoft.com/office/drawing/2014/main" id="{76393D53-B48C-4641-B928-6AB9CF9ED0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8991" y="4349990"/>
            <a:ext cx="2999132" cy="169924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9 Web Analytics Metrics You Need to Know">
            <a:extLst>
              <a:ext uri="{FF2B5EF4-FFF2-40B4-BE49-F238E27FC236}">
                <a16:creationId xmlns="" xmlns:a16="http://schemas.microsoft.com/office/drawing/2014/main" id="{2B732D96-95C6-4D2C-BB08-20E3B585390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1682" y="3918945"/>
            <a:ext cx="3195430" cy="21302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 xmlns:a16="http://schemas.microsoft.com/office/drawing/2014/main" id="{F77A7219-DD0C-4186-A95D-2CBAB833EBB8}"/>
              </a:ext>
            </a:extLst>
          </p:cNvPr>
          <p:cNvPicPr>
            <a:picLocks noChangeAspect="1"/>
          </p:cNvPicPr>
          <p:nvPr/>
        </p:nvPicPr>
        <p:blipFill>
          <a:blip r:embed="rId6"/>
          <a:stretch>
            <a:fillRect/>
          </a:stretch>
        </p:blipFill>
        <p:spPr>
          <a:xfrm>
            <a:off x="6969193" y="1966081"/>
            <a:ext cx="3022945" cy="1762125"/>
          </a:xfrm>
          <a:prstGeom prst="rect">
            <a:avLst/>
          </a:prstGeom>
        </p:spPr>
      </p:pic>
      <p:sp>
        <p:nvSpPr>
          <p:cNvPr id="2" name="Date Placeholder 1"/>
          <p:cNvSpPr>
            <a:spLocks noGrp="1"/>
          </p:cNvSpPr>
          <p:nvPr>
            <p:ph type="dt" sz="half" idx="10"/>
          </p:nvPr>
        </p:nvSpPr>
        <p:spPr/>
        <p:txBody>
          <a:bodyPr/>
          <a:lstStyle/>
          <a:p>
            <a:r>
              <a:rPr lang="en-US" smtClean="0"/>
              <a:t>POM, Unit 2</a:t>
            </a:r>
            <a:endParaRPr lang="en-US" dirty="0"/>
          </a:p>
        </p:txBody>
      </p:sp>
      <p:sp>
        <p:nvSpPr>
          <p:cNvPr id="4" name="Footer Placeholder 3"/>
          <p:cNvSpPr>
            <a:spLocks noGrp="1"/>
          </p:cNvSpPr>
          <p:nvPr>
            <p:ph type="ftr" sz="quarter" idx="11"/>
          </p:nvPr>
        </p:nvSpPr>
        <p:spPr/>
        <p:txBody>
          <a:bodyPr/>
          <a:lstStyle/>
          <a:p>
            <a:r>
              <a:rPr lang="en-US" smtClean="0"/>
              <a:t>Dr.Rupal Shroff - TCSC</a:t>
            </a:r>
            <a:endParaRPr lang="en-US" dirty="0"/>
          </a:p>
        </p:txBody>
      </p:sp>
      <p:sp>
        <p:nvSpPr>
          <p:cNvPr id="8" name="Slide Number Placeholder 7"/>
          <p:cNvSpPr>
            <a:spLocks noGrp="1"/>
          </p:cNvSpPr>
          <p:nvPr>
            <p:ph type="sldNum" sz="quarter" idx="12"/>
          </p:nvPr>
        </p:nvSpPr>
        <p:spPr/>
        <p:txBody>
          <a:bodyPr/>
          <a:lstStyle/>
          <a:p>
            <a:fld id="{330EA680-D336-4FF7-8B7A-9848BB0A1C32}" type="slidenum">
              <a:rPr lang="en-US" smtClean="0"/>
              <a:t>97</a:t>
            </a:fld>
            <a:endParaRPr lang="en-US" dirty="0"/>
          </a:p>
        </p:txBody>
      </p:sp>
    </p:spTree>
    <p:extLst>
      <p:ext uri="{BB962C8B-B14F-4D97-AF65-F5344CB8AC3E}">
        <p14:creationId xmlns:p14="http://schemas.microsoft.com/office/powerpoint/2010/main" val="210070403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 xmlns:a16="http://schemas.microsoft.com/office/drawing/2014/main" id="{0EBC13A5-7012-404C-B350-A0AB2B0CF25C}"/>
              </a:ext>
            </a:extLst>
          </p:cNvPr>
          <p:cNvSpPr/>
          <p:nvPr/>
        </p:nvSpPr>
        <p:spPr>
          <a:xfrm>
            <a:off x="1325217" y="238540"/>
            <a:ext cx="10151166" cy="10336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2800" dirty="0"/>
              <a:t>Facilitate group decision making</a:t>
            </a:r>
          </a:p>
        </p:txBody>
      </p:sp>
      <p:pic>
        <p:nvPicPr>
          <p:cNvPr id="3074" name="Picture 2" descr="Corporate Conference Call Business Meeting Stock Photo - Download Image Now  - iStock">
            <a:extLst>
              <a:ext uri="{FF2B5EF4-FFF2-40B4-BE49-F238E27FC236}">
                <a16:creationId xmlns="" xmlns:a16="http://schemas.microsoft.com/office/drawing/2014/main" id="{D857EAC2-2289-4DE1-A622-F8DDF9115C2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9177"/>
          <a:stretch/>
        </p:blipFill>
        <p:spPr bwMode="auto">
          <a:xfrm>
            <a:off x="9329530" y="1881834"/>
            <a:ext cx="2862470" cy="332956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orporate Business Directors Board People Video Conference Call With Ceo Or  Business Owner Of Big Corporation Discussing Strategy At Headquarters  Boardroom Modern Communication Flat Style Isolated Vector Stock  Illustration - Download Image">
            <a:extLst>
              <a:ext uri="{FF2B5EF4-FFF2-40B4-BE49-F238E27FC236}">
                <a16:creationId xmlns="" xmlns:a16="http://schemas.microsoft.com/office/drawing/2014/main" id="{26E2112A-90F4-4C94-9E5D-A1FED70779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331" y="1272210"/>
            <a:ext cx="3935896" cy="454880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Video call group business people meeting on virtual workplace or remote  office. Telework conference call using smart video technology to  communicate colleague in professional corporate business. - Buy this stock  photo and">
            <a:extLst>
              <a:ext uri="{FF2B5EF4-FFF2-40B4-BE49-F238E27FC236}">
                <a16:creationId xmlns="" xmlns:a16="http://schemas.microsoft.com/office/drawing/2014/main" id="{2B1DC18F-997F-4FF3-A17C-34D7450EE1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5338" y="1497496"/>
            <a:ext cx="4485654" cy="4323523"/>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p:cNvSpPr>
            <a:spLocks noGrp="1"/>
          </p:cNvSpPr>
          <p:nvPr>
            <p:ph type="dt" sz="half" idx="10"/>
          </p:nvPr>
        </p:nvSpPr>
        <p:spPr/>
        <p:txBody>
          <a:bodyPr/>
          <a:lstStyle/>
          <a:p>
            <a:r>
              <a:rPr lang="en-US" smtClean="0"/>
              <a:t>POM, Unit 2</a:t>
            </a:r>
            <a:endParaRPr lang="en-US" dirty="0"/>
          </a:p>
        </p:txBody>
      </p:sp>
      <p:sp>
        <p:nvSpPr>
          <p:cNvPr id="4" name="Footer Placeholder 3"/>
          <p:cNvSpPr>
            <a:spLocks noGrp="1"/>
          </p:cNvSpPr>
          <p:nvPr>
            <p:ph type="ftr" sz="quarter" idx="11"/>
          </p:nvPr>
        </p:nvSpPr>
        <p:spPr/>
        <p:txBody>
          <a:bodyPr/>
          <a:lstStyle/>
          <a:p>
            <a:r>
              <a:rPr lang="en-US" smtClean="0"/>
              <a:t>Dr.Rupal Shroff - TCSC</a:t>
            </a:r>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98</a:t>
            </a:fld>
            <a:endParaRPr lang="en-US" dirty="0"/>
          </a:p>
        </p:txBody>
      </p:sp>
    </p:spTree>
    <p:extLst>
      <p:ext uri="{BB962C8B-B14F-4D97-AF65-F5344CB8AC3E}">
        <p14:creationId xmlns:p14="http://schemas.microsoft.com/office/powerpoint/2010/main" val="142564431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 xmlns:a16="http://schemas.microsoft.com/office/drawing/2014/main" id="{F91F912A-2416-4B68-B762-EB4D4EFBC9D2}"/>
              </a:ext>
            </a:extLst>
          </p:cNvPr>
          <p:cNvSpPr/>
          <p:nvPr/>
        </p:nvSpPr>
        <p:spPr>
          <a:xfrm>
            <a:off x="1007164" y="198783"/>
            <a:ext cx="8415131" cy="10071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3200" dirty="0"/>
              <a:t>Collection of information</a:t>
            </a:r>
          </a:p>
          <a:p>
            <a:r>
              <a:rPr lang="en-IN" sz="3200" dirty="0"/>
              <a:t>Exchange of information</a:t>
            </a:r>
          </a:p>
        </p:txBody>
      </p:sp>
      <p:pic>
        <p:nvPicPr>
          <p:cNvPr id="3" name="Picture 2">
            <a:extLst>
              <a:ext uri="{FF2B5EF4-FFF2-40B4-BE49-F238E27FC236}">
                <a16:creationId xmlns="" xmlns:a16="http://schemas.microsoft.com/office/drawing/2014/main" id="{4E0B1DFB-DA13-4F03-A685-E3746590D7DA}"/>
              </a:ext>
            </a:extLst>
          </p:cNvPr>
          <p:cNvPicPr>
            <a:picLocks noChangeAspect="1"/>
          </p:cNvPicPr>
          <p:nvPr/>
        </p:nvPicPr>
        <p:blipFill>
          <a:blip r:embed="rId2"/>
          <a:stretch>
            <a:fillRect/>
          </a:stretch>
        </p:blipFill>
        <p:spPr>
          <a:xfrm>
            <a:off x="8290684" y="1774755"/>
            <a:ext cx="3190875" cy="3632132"/>
          </a:xfrm>
          <a:prstGeom prst="rect">
            <a:avLst/>
          </a:prstGeom>
        </p:spPr>
      </p:pic>
      <p:pic>
        <p:nvPicPr>
          <p:cNvPr id="4" name="Picture 3">
            <a:extLst>
              <a:ext uri="{FF2B5EF4-FFF2-40B4-BE49-F238E27FC236}">
                <a16:creationId xmlns="" xmlns:a16="http://schemas.microsoft.com/office/drawing/2014/main" id="{C7219097-7215-457A-9176-366447B78DC4}"/>
              </a:ext>
            </a:extLst>
          </p:cNvPr>
          <p:cNvPicPr>
            <a:picLocks noChangeAspect="1"/>
          </p:cNvPicPr>
          <p:nvPr/>
        </p:nvPicPr>
        <p:blipFill rotWithShape="1">
          <a:blip r:embed="rId3"/>
          <a:srcRect b="8535"/>
          <a:stretch/>
        </p:blipFill>
        <p:spPr>
          <a:xfrm>
            <a:off x="816822" y="1615730"/>
            <a:ext cx="4078408" cy="3632132"/>
          </a:xfrm>
          <a:prstGeom prst="rect">
            <a:avLst/>
          </a:prstGeom>
        </p:spPr>
      </p:pic>
      <p:pic>
        <p:nvPicPr>
          <p:cNvPr id="5" name="Picture 4">
            <a:extLst>
              <a:ext uri="{FF2B5EF4-FFF2-40B4-BE49-F238E27FC236}">
                <a16:creationId xmlns="" xmlns:a16="http://schemas.microsoft.com/office/drawing/2014/main" id="{1D6467A9-CBBF-4918-BFD9-78885B790020}"/>
              </a:ext>
            </a:extLst>
          </p:cNvPr>
          <p:cNvPicPr>
            <a:picLocks noChangeAspect="1"/>
          </p:cNvPicPr>
          <p:nvPr/>
        </p:nvPicPr>
        <p:blipFill>
          <a:blip r:embed="rId4"/>
          <a:stretch>
            <a:fillRect/>
          </a:stretch>
        </p:blipFill>
        <p:spPr>
          <a:xfrm>
            <a:off x="5033962" y="1615730"/>
            <a:ext cx="2970351" cy="3950183"/>
          </a:xfrm>
          <a:prstGeom prst="rect">
            <a:avLst/>
          </a:prstGeom>
        </p:spPr>
      </p:pic>
      <p:sp>
        <p:nvSpPr>
          <p:cNvPr id="6" name="Date Placeholder 5"/>
          <p:cNvSpPr>
            <a:spLocks noGrp="1"/>
          </p:cNvSpPr>
          <p:nvPr>
            <p:ph type="dt" sz="half" idx="10"/>
          </p:nvPr>
        </p:nvSpPr>
        <p:spPr/>
        <p:txBody>
          <a:bodyPr/>
          <a:lstStyle/>
          <a:p>
            <a:r>
              <a:rPr lang="en-US" smtClean="0"/>
              <a:t>POM, Unit 2</a:t>
            </a:r>
            <a:endParaRPr lang="en-US" dirty="0"/>
          </a:p>
        </p:txBody>
      </p:sp>
      <p:sp>
        <p:nvSpPr>
          <p:cNvPr id="7" name="Footer Placeholder 6"/>
          <p:cNvSpPr>
            <a:spLocks noGrp="1"/>
          </p:cNvSpPr>
          <p:nvPr>
            <p:ph type="ftr" sz="quarter" idx="11"/>
          </p:nvPr>
        </p:nvSpPr>
        <p:spPr/>
        <p:txBody>
          <a:bodyPr/>
          <a:lstStyle/>
          <a:p>
            <a:r>
              <a:rPr lang="en-US" smtClean="0"/>
              <a:t>Dr.Rupal Shroff - TCSC</a:t>
            </a:r>
            <a:endParaRPr lang="en-US" dirty="0"/>
          </a:p>
        </p:txBody>
      </p:sp>
      <p:sp>
        <p:nvSpPr>
          <p:cNvPr id="8" name="Slide Number Placeholder 7"/>
          <p:cNvSpPr>
            <a:spLocks noGrp="1"/>
          </p:cNvSpPr>
          <p:nvPr>
            <p:ph type="sldNum" sz="quarter" idx="12"/>
          </p:nvPr>
        </p:nvSpPr>
        <p:spPr/>
        <p:txBody>
          <a:bodyPr/>
          <a:lstStyle/>
          <a:p>
            <a:fld id="{330EA680-D336-4FF7-8B7A-9848BB0A1C32}" type="slidenum">
              <a:rPr lang="en-US" smtClean="0"/>
              <a:t>99</a:t>
            </a:fld>
            <a:endParaRPr lang="en-US" dirty="0"/>
          </a:p>
        </p:txBody>
      </p:sp>
    </p:spTree>
    <p:extLst>
      <p:ext uri="{BB962C8B-B14F-4D97-AF65-F5344CB8AC3E}">
        <p14:creationId xmlns:p14="http://schemas.microsoft.com/office/powerpoint/2010/main" val="10691358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60F61B-4914-4187-8AF9-DCADA961DFA7}">
  <ds:schemaRefs>
    <ds:schemaRef ds:uri="http://schemas.microsoft.com/sharepoint/v3/contenttype/forms"/>
  </ds:schemaRefs>
</ds:datastoreItem>
</file>

<file path=customXml/itemProps2.xml><?xml version="1.0" encoding="utf-8"?>
<ds:datastoreItem xmlns:ds="http://schemas.openxmlformats.org/officeDocument/2006/customXml" ds:itemID="{15548711-126A-42FA-BDC3-C9691394C077}">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16c05727-aa75-4e4a-9b5f-8a80a1165891"/>
    <ds:schemaRef ds:uri="71af3243-3dd4-4a8d-8c0d-dd76da1f02a5"/>
    <ds:schemaRef ds:uri="http://www.w3.org/XML/1998/namespace"/>
    <ds:schemaRef ds:uri="http://purl.org/dc/dcmitype/"/>
  </ds:schemaRefs>
</ds:datastoreItem>
</file>

<file path=customXml/itemProps3.xml><?xml version="1.0" encoding="utf-8"?>
<ds:datastoreItem xmlns:ds="http://schemas.openxmlformats.org/officeDocument/2006/customXml" ds:itemID="{86892278-FDE0-40F8-A58D-8E29B6A538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Executive</Template>
  <TotalTime>1029</TotalTime>
  <Words>3665</Words>
  <Application>Microsoft Office PowerPoint</Application>
  <PresentationFormat>Custom</PresentationFormat>
  <Paragraphs>775</Paragraphs>
  <Slides>102</Slides>
  <Notes>0</Notes>
  <HiddenSlides>0</HiddenSlides>
  <MMClips>0</MMClips>
  <ScaleCrop>false</ScaleCrop>
  <HeadingPairs>
    <vt:vector size="4" baseType="variant">
      <vt:variant>
        <vt:lpstr>Theme</vt:lpstr>
      </vt:variant>
      <vt:variant>
        <vt:i4>1</vt:i4>
      </vt:variant>
      <vt:variant>
        <vt:lpstr>Slide Titles</vt:lpstr>
      </vt:variant>
      <vt:variant>
        <vt:i4>102</vt:i4>
      </vt:variant>
    </vt:vector>
  </HeadingPairs>
  <TitlesOfParts>
    <vt:vector size="103" baseType="lpstr">
      <vt:lpstr>Executive</vt:lpstr>
      <vt:lpstr>UNIT 2 -  Principles of Management</vt:lpstr>
      <vt:lpstr>PowerPoint Presentation</vt:lpstr>
      <vt:lpstr>PowerPoint Presentation</vt:lpstr>
      <vt:lpstr>PowerPoint Presentation</vt:lpstr>
      <vt:lpstr>PowerPoint Presentation</vt:lpstr>
      <vt:lpstr>PowerPoint Presentation</vt:lpstr>
      <vt:lpstr>PowerPoint Presentation</vt:lpstr>
      <vt:lpstr>NATURE AND CHARACTERISTICS OF  PLANNING</vt:lpstr>
      <vt:lpstr>Continued…..</vt:lpstr>
      <vt:lpstr>Continued….</vt:lpstr>
      <vt:lpstr>Importance of Planning</vt:lpstr>
      <vt:lpstr>PowerPoint Presentation</vt:lpstr>
      <vt:lpstr>PowerPoint Presentation</vt:lpstr>
      <vt:lpstr>PowerPoint Presentation</vt:lpstr>
      <vt:lpstr>PowerPoint Presentation</vt:lpstr>
      <vt:lpstr>PowerPoint Presentation</vt:lpstr>
      <vt:lpstr>Planning Process</vt:lpstr>
      <vt:lpstr>Steps in Planning</vt:lpstr>
      <vt:lpstr>PowerPoint Presentation</vt:lpstr>
      <vt:lpstr>PowerPoint Presentation</vt:lpstr>
      <vt:lpstr>PowerPoint Presentation</vt:lpstr>
      <vt:lpstr>PowerPoint Presentation</vt:lpstr>
      <vt:lpstr>PowerPoint Presentation</vt:lpstr>
      <vt:lpstr>Types of Plans</vt:lpstr>
      <vt:lpstr>Mission</vt:lpstr>
      <vt:lpstr>Examples of Mission statements</vt:lpstr>
      <vt:lpstr>Objectives</vt:lpstr>
      <vt:lpstr>PowerPoint Presentation</vt:lpstr>
      <vt:lpstr>STRATEGY</vt:lpstr>
      <vt:lpstr>PowerPoint Presentation</vt:lpstr>
      <vt:lpstr>Policies</vt:lpstr>
      <vt:lpstr>Procedures</vt:lpstr>
      <vt:lpstr>Rules</vt:lpstr>
      <vt:lpstr>Programmes</vt:lpstr>
      <vt:lpstr>Budget</vt:lpstr>
      <vt:lpstr>Schedules</vt:lpstr>
      <vt:lpstr>Projects</vt:lpstr>
      <vt:lpstr>Essentials of a Good Plan</vt:lpstr>
      <vt:lpstr>Advantages of Planning</vt:lpstr>
      <vt:lpstr>Limitations of Planning</vt:lpstr>
      <vt:lpstr>Management By Objectives (MBO)</vt:lpstr>
      <vt:lpstr>PowerPoint Presentation</vt:lpstr>
      <vt:lpstr>Definition</vt:lpstr>
      <vt:lpstr>PowerPoint Presentation</vt:lpstr>
      <vt:lpstr>Main Concept</vt:lpstr>
      <vt:lpstr>PowerPoint Presentation</vt:lpstr>
      <vt:lpstr>PowerPoint Presentation</vt:lpstr>
      <vt:lpstr>The MBO Process</vt:lpstr>
      <vt:lpstr>PowerPoint Presentation</vt:lpstr>
      <vt:lpstr>MBO Process</vt:lpstr>
      <vt:lpstr>PowerPoint Presentation</vt:lpstr>
      <vt:lpstr>PowerPoint Presentation</vt:lpstr>
      <vt:lpstr>PowerPoint Presentation</vt:lpstr>
      <vt:lpstr>Advantages of MBO</vt:lpstr>
      <vt:lpstr>Limitations of MBO</vt:lpstr>
      <vt:lpstr>PowerPoint Presentation</vt:lpstr>
      <vt:lpstr>Decision Making</vt:lpstr>
      <vt:lpstr>Some decisions are easy like.......</vt:lpstr>
      <vt:lpstr>What to wear????</vt:lpstr>
      <vt:lpstr>Some decisions are difficult like.......</vt:lpstr>
      <vt:lpstr>Choosing good friends</vt:lpstr>
      <vt:lpstr>Changing a job</vt:lpstr>
      <vt:lpstr>In every situation you have to  search for...</vt:lpstr>
      <vt:lpstr>How to make right decisions???</vt:lpstr>
      <vt:lpstr>Definition…..</vt:lpstr>
      <vt:lpstr>Decision Making Process</vt:lpstr>
      <vt:lpstr>PowerPoint Presentation</vt:lpstr>
      <vt:lpstr>Decision-Making</vt:lpstr>
      <vt:lpstr>Techniques of Decision Making</vt:lpstr>
      <vt:lpstr>Programmed Decision-Making</vt:lpstr>
      <vt:lpstr>PowerPoint Presentation</vt:lpstr>
      <vt:lpstr>Non-programmed Decisions</vt:lpstr>
      <vt:lpstr>PowerPoint Presentation</vt:lpstr>
      <vt:lpstr>Decision Types &amp; Managerial Levels</vt:lpstr>
      <vt:lpstr>Programmed vs. Non-programmed Decisions</vt:lpstr>
      <vt:lpstr>PowerPoint Presentation</vt:lpstr>
      <vt:lpstr>PowerPoint Presentation</vt:lpstr>
      <vt:lpstr>PowerPoint Presentation</vt:lpstr>
      <vt:lpstr>PowerPoint Presentation</vt:lpstr>
      <vt:lpstr>QUEING THEORY</vt:lpstr>
      <vt:lpstr>PowerPoint Presentation</vt:lpstr>
      <vt:lpstr>PowerPoint Presentation</vt:lpstr>
      <vt:lpstr>PowerPoint Presentation</vt:lpstr>
      <vt:lpstr>LINEAR PROGRAMMING</vt:lpstr>
      <vt:lpstr>PowerPoint Presentation</vt:lpstr>
      <vt:lpstr>SIMULATION</vt:lpstr>
      <vt:lpstr>PowerPoint Presentation</vt:lpstr>
      <vt:lpstr>PowerPoint Presentation</vt:lpstr>
      <vt:lpstr>2. DELPHI TECHNIQUE</vt:lpstr>
      <vt:lpstr>DELPHI follows these steps:</vt:lpstr>
      <vt:lpstr>QUALITY CIRCLE</vt:lpstr>
      <vt:lpstr>PowerPoint Presentation</vt:lpstr>
      <vt:lpstr>NOMINAL GROUP TECHNIQUE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2 COMMERCE III</dc:title>
  <dc:creator>Rakhi Bhattacharya</dc:creator>
  <cp:lastModifiedBy>Aaryan</cp:lastModifiedBy>
  <cp:revision>93</cp:revision>
  <dcterms:created xsi:type="dcterms:W3CDTF">2020-07-19T07:58:21Z</dcterms:created>
  <dcterms:modified xsi:type="dcterms:W3CDTF">2020-11-02T15:07:31Z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